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1" r:id="rId8"/>
    <p:sldId id="262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18F2-6488-424E-89FC-A7D94254F6B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91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18F2-6488-424E-89FC-A7D94254F6B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70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18F2-6488-424E-89FC-A7D94254F6B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37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18F2-6488-424E-89FC-A7D94254F6B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41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18F2-6488-424E-89FC-A7D94254F6B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111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18F2-6488-424E-89FC-A7D94254F6B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66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18F2-6488-424E-89FC-A7D94254F6B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85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18F2-6488-424E-89FC-A7D94254F6B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13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18F2-6488-424E-89FC-A7D94254F6B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07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18F2-6488-424E-89FC-A7D94254F6B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11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18F2-6488-424E-89FC-A7D94254F6B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55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018F2-6488-424E-89FC-A7D94254F6B9}" type="datetimeFigureOut">
              <a:rPr lang="it-IT" smtClean="0"/>
              <a:t>12/02/2021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495E0-256F-4811-A7CD-FBC5B511D5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87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/>
              <a:t>Pianta di Gerusalemme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8"/>
            <a:ext cx="4945688" cy="6853312"/>
          </a:xfrm>
        </p:spPr>
      </p:pic>
    </p:spTree>
    <p:extLst>
      <p:ext uri="{BB962C8B-B14F-4D97-AF65-F5344CB8AC3E}">
        <p14:creationId xmlns:p14="http://schemas.microsoft.com/office/powerpoint/2010/main" val="1734970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42B26F-E925-4F97-A562-09E28EFAB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0819E69-5E62-4054-9931-F2AB04AB0D2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778235"/>
              </p:ext>
            </p:extLst>
          </p:nvPr>
        </p:nvGraphicFramePr>
        <p:xfrm>
          <a:off x="13758" y="-49696"/>
          <a:ext cx="5563961" cy="6957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58" y="-49696"/>
                        <a:ext cx="5563961" cy="6957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75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endParaRPr lang="it-IT" b="1" dirty="0"/>
          </a:p>
          <a:p>
            <a:pPr algn="ctr"/>
            <a:endParaRPr lang="it-IT" b="1" dirty="0"/>
          </a:p>
          <a:p>
            <a:pPr algn="ctr"/>
            <a:endParaRPr lang="it-IT" b="1" dirty="0"/>
          </a:p>
          <a:p>
            <a:pPr algn="ctr"/>
            <a:r>
              <a:rPr lang="it-IT" b="1" dirty="0"/>
              <a:t>Martirio di Santo Stefano</a:t>
            </a:r>
          </a:p>
          <a:p>
            <a:pPr algn="ctr"/>
            <a:endParaRPr lang="it-IT" b="1" dirty="0"/>
          </a:p>
          <a:p>
            <a:pPr algn="ctr"/>
            <a:r>
              <a:rPr lang="it-IT" b="1" i="1" dirty="0"/>
              <a:t>Deposero le loro vesti ai piedi di Saulo.</a:t>
            </a:r>
          </a:p>
          <a:p>
            <a:pPr algn="ctr"/>
            <a:endParaRPr lang="it-IT" b="1" i="1" dirty="0"/>
          </a:p>
          <a:p>
            <a:pPr algn="ctr"/>
            <a:r>
              <a:rPr lang="it-IT" b="1" dirty="0"/>
              <a:t>Anno 36</a:t>
            </a:r>
          </a:p>
          <a:p>
            <a:pPr algn="ctr"/>
            <a:r>
              <a:rPr lang="it-IT" b="1" dirty="0"/>
              <a:t>In occasione del cambio dei </a:t>
            </a:r>
            <a:r>
              <a:rPr lang="it-IT" b="1" dirty="0" err="1"/>
              <a:t>prefeti</a:t>
            </a:r>
            <a:r>
              <a:rPr lang="it-IT" b="1" dirty="0"/>
              <a:t> romani</a:t>
            </a:r>
          </a:p>
        </p:txBody>
      </p:sp>
    </p:spTree>
    <p:extLst>
      <p:ext uri="{BB962C8B-B14F-4D97-AF65-F5344CB8AC3E}">
        <p14:creationId xmlns:p14="http://schemas.microsoft.com/office/powerpoint/2010/main" val="112701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1143000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Pianta di Gerusalemme,</a:t>
            </a:r>
            <a:br>
              <a:rPr lang="it-IT" sz="2000" dirty="0"/>
            </a:br>
            <a:r>
              <a:rPr lang="it-IT" sz="2000" dirty="0"/>
              <a:t>Porta dei Leoni </a:t>
            </a:r>
            <a:br>
              <a:rPr lang="it-IT" sz="2000" dirty="0"/>
            </a:br>
            <a:r>
              <a:rPr lang="it-IT" sz="2000" dirty="0"/>
              <a:t>o Porta di S. Stefano,</a:t>
            </a:r>
            <a:br>
              <a:rPr lang="it-IT" sz="2000" dirty="0"/>
            </a:br>
            <a:r>
              <a:rPr lang="it-IT" sz="2000" dirty="0"/>
              <a:t>chiamata così dai Cristiani.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" y="116632"/>
            <a:ext cx="5249138" cy="6741368"/>
          </a:xfrm>
        </p:spPr>
      </p:pic>
    </p:spTree>
    <p:extLst>
      <p:ext uri="{BB962C8B-B14F-4D97-AF65-F5344CB8AC3E}">
        <p14:creationId xmlns:p14="http://schemas.microsoft.com/office/powerpoint/2010/main" val="331633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1400" dirty="0"/>
              <a:t>Porta S. Stefano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7112" cy="6957392"/>
          </a:xfrm>
        </p:spPr>
      </p:pic>
    </p:spTree>
    <p:extLst>
      <p:ext uri="{BB962C8B-B14F-4D97-AF65-F5344CB8AC3E}">
        <p14:creationId xmlns:p14="http://schemas.microsoft.com/office/powerpoint/2010/main" val="168945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4306490"/>
          </a:xfrm>
        </p:spPr>
        <p:txBody>
          <a:bodyPr>
            <a:normAutofit/>
          </a:bodyPr>
          <a:lstStyle/>
          <a:p>
            <a:r>
              <a:rPr lang="it-IT" sz="2000" dirty="0"/>
              <a:t>Gerusalemme, </a:t>
            </a:r>
            <a:br>
              <a:rPr lang="it-IT" sz="2000" dirty="0"/>
            </a:br>
            <a:r>
              <a:rPr lang="it-IT" sz="2000" dirty="0"/>
              <a:t>Porta dei Leoni, </a:t>
            </a:r>
            <a:br>
              <a:rPr lang="it-IT" sz="2000" dirty="0"/>
            </a:br>
            <a:r>
              <a:rPr lang="it-IT" sz="2000" dirty="0"/>
              <a:t>dai Cristiani </a:t>
            </a:r>
            <a:br>
              <a:rPr lang="it-IT" sz="2000" dirty="0"/>
            </a:br>
            <a:r>
              <a:rPr lang="it-IT" sz="2000" dirty="0" err="1"/>
              <a:t>ribattezata</a:t>
            </a:r>
            <a:r>
              <a:rPr lang="it-IT" sz="2000" dirty="0"/>
              <a:t> </a:t>
            </a:r>
            <a:br>
              <a:rPr lang="it-IT" sz="2000" dirty="0"/>
            </a:br>
            <a:r>
              <a:rPr lang="it-IT" sz="2000" dirty="0"/>
              <a:t>Porta Santo Stefano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" y="0"/>
            <a:ext cx="45785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955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/>
              <a:t>Porta di S. Stefano.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19416" cy="6858000"/>
          </a:xfrm>
        </p:spPr>
      </p:pic>
    </p:spTree>
    <p:extLst>
      <p:ext uri="{BB962C8B-B14F-4D97-AF65-F5344CB8AC3E}">
        <p14:creationId xmlns:p14="http://schemas.microsoft.com/office/powerpoint/2010/main" val="210036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/>
          </a:bodyPr>
          <a:lstStyle/>
          <a:p>
            <a:r>
              <a:rPr lang="it-IT" sz="2200" dirty="0"/>
              <a:t>Gerusalemme, </a:t>
            </a:r>
            <a:br>
              <a:rPr lang="it-IT" sz="2200" dirty="0"/>
            </a:br>
            <a:r>
              <a:rPr lang="it-IT" sz="2200" dirty="0"/>
              <a:t>Porta di S. Stefano</a:t>
            </a:r>
            <a:r>
              <a:rPr lang="it-IT" dirty="0"/>
              <a:t>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" y="116632"/>
            <a:ext cx="4524408" cy="6741368"/>
          </a:xfrm>
        </p:spPr>
      </p:pic>
    </p:spTree>
    <p:extLst>
      <p:ext uri="{BB962C8B-B14F-4D97-AF65-F5344CB8AC3E}">
        <p14:creationId xmlns:p14="http://schemas.microsoft.com/office/powerpoint/2010/main" val="8740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/>
              <a:t>Rilievi da cui la Porta prende il nome Porta dei Leoni.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" y="35632"/>
            <a:ext cx="9149128" cy="62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2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/>
              <a:t>Rilievi da cui la Porta prende il nome ... dei Leoni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9070173" cy="6048672"/>
          </a:xfrm>
        </p:spPr>
      </p:pic>
    </p:spTree>
    <p:extLst>
      <p:ext uri="{BB962C8B-B14F-4D97-AF65-F5344CB8AC3E}">
        <p14:creationId xmlns:p14="http://schemas.microsoft.com/office/powerpoint/2010/main" val="142948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" y="116632"/>
            <a:ext cx="9015201" cy="6741368"/>
          </a:xfrm>
        </p:spPr>
      </p:pic>
    </p:spTree>
    <p:extLst>
      <p:ext uri="{BB962C8B-B14F-4D97-AF65-F5344CB8AC3E}">
        <p14:creationId xmlns:p14="http://schemas.microsoft.com/office/powerpoint/2010/main" val="3915266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Presentazione su schermo (4:3)</PresentationFormat>
  <Paragraphs>17</Paragraphs>
  <Slides>11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Tema di Office</vt:lpstr>
      <vt:lpstr>Foxit PDF Document</vt:lpstr>
      <vt:lpstr>Pianta di Gerusalemme</vt:lpstr>
      <vt:lpstr>Pianta di Gerusalemme, Porta dei Leoni  o Porta di S. Stefano, chiamata così dai Cristiani.</vt:lpstr>
      <vt:lpstr>Porta S. Stefano</vt:lpstr>
      <vt:lpstr>Gerusalemme,  Porta dei Leoni,  dai Cristiani  ribattezata  Porta Santo Stefano</vt:lpstr>
      <vt:lpstr>Porta di S. Stefano.</vt:lpstr>
      <vt:lpstr>Gerusalemme,  Porta di S. Stefano.</vt:lpstr>
      <vt:lpstr>Rilievi da cui la Porta prende il nome Porta dei Leoni.</vt:lpstr>
      <vt:lpstr>Rilievi da cui la Porta prende il nome ... dei Leoni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Secondo Brunelli</cp:lastModifiedBy>
  <cp:revision>5</cp:revision>
  <dcterms:created xsi:type="dcterms:W3CDTF">2019-07-15T06:28:48Z</dcterms:created>
  <dcterms:modified xsi:type="dcterms:W3CDTF">2021-02-12T08:31:22Z</dcterms:modified>
</cp:coreProperties>
</file>