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84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3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74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16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86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11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77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8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91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32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83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6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36B76-60E4-421E-8AC4-58675082E48E}" type="datetimeFigureOut">
              <a:rPr lang="it-IT" smtClean="0"/>
              <a:t>12/07/2020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5D17C-54F6-4EFC-9386-C2748B0BB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90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r>
              <a:rPr lang="it-IT" sz="2000" b="1" dirty="0" smtClean="0"/>
              <a:t>San Paolo, perseguitato, </a:t>
            </a:r>
          </a:p>
          <a:p>
            <a:pPr algn="ctr"/>
            <a:r>
              <a:rPr lang="it-IT" sz="2000" b="1" dirty="0" smtClean="0"/>
              <a:t>da Gerusalemme,</a:t>
            </a:r>
          </a:p>
          <a:p>
            <a:pPr algn="ctr"/>
            <a:r>
              <a:rPr lang="it-IT" sz="2000" b="1" dirty="0" smtClean="0"/>
              <a:t>parte per Cesarea e per Tarso:</a:t>
            </a:r>
          </a:p>
          <a:p>
            <a:pPr algn="ctr"/>
            <a:r>
              <a:rPr lang="it-IT" sz="2000" b="1" dirty="0" smtClean="0"/>
              <a:t>Atti 9, 30 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02936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algn="ctr"/>
            <a:endParaRPr lang="it-IT" sz="2000" dirty="0" smtClean="0"/>
          </a:p>
          <a:p>
            <a:pPr algn="ctr"/>
            <a:endParaRPr lang="it-IT" sz="2000" dirty="0"/>
          </a:p>
          <a:p>
            <a:pPr algn="ctr"/>
            <a:endParaRPr lang="it-IT" sz="2000" dirty="0" smtClean="0"/>
          </a:p>
          <a:p>
            <a:pPr algn="ctr"/>
            <a:endParaRPr lang="it-IT" sz="2000" dirty="0"/>
          </a:p>
          <a:p>
            <a:pPr algn="ctr"/>
            <a:endParaRPr lang="it-IT" sz="2000" dirty="0" smtClean="0"/>
          </a:p>
          <a:p>
            <a:pPr algn="ctr"/>
            <a:r>
              <a:rPr lang="it-IT" sz="2000" b="1" dirty="0" smtClean="0"/>
              <a:t>Atti 11, 25-26</a:t>
            </a:r>
          </a:p>
          <a:p>
            <a:pPr algn="ctr"/>
            <a:r>
              <a:rPr lang="it-IT" sz="2000" b="1" dirty="0" smtClean="0"/>
              <a:t>Barnaba si reca a Tarso  </a:t>
            </a:r>
          </a:p>
          <a:p>
            <a:pPr algn="ctr"/>
            <a:r>
              <a:rPr lang="it-IT" sz="2000" b="1" dirty="0" smtClean="0"/>
              <a:t>e conduce San Paolo ad Antiochia</a:t>
            </a:r>
            <a:r>
              <a:rPr lang="it-IT" sz="2000" dirty="0" smtClean="0"/>
              <a:t>.</a:t>
            </a:r>
          </a:p>
          <a:p>
            <a:pPr algn="ctr"/>
            <a:r>
              <a:rPr lang="it-IT" sz="2000" b="1" dirty="0" smtClean="0"/>
              <a:t>Vi rimangono per  un anno.</a:t>
            </a:r>
          </a:p>
          <a:p>
            <a:pPr algn="ctr"/>
            <a:r>
              <a:rPr lang="it-IT" sz="2000" b="1" dirty="0" smtClean="0"/>
              <a:t>I discepoli vengono chiamati </a:t>
            </a:r>
            <a:r>
              <a:rPr lang="it-IT" sz="2000" b="1" i="1" dirty="0" smtClean="0"/>
              <a:t>cristiani.</a:t>
            </a:r>
          </a:p>
          <a:p>
            <a:pPr algn="ctr"/>
            <a:r>
              <a:rPr lang="it-IT" sz="2000" b="1" dirty="0" smtClean="0"/>
              <a:t>Barnaba e Paolo sono mandati a Gerusalemme</a:t>
            </a:r>
          </a:p>
          <a:p>
            <a:pPr algn="ctr"/>
            <a:r>
              <a:rPr lang="it-IT" sz="2000" b="1" dirty="0" smtClean="0"/>
              <a:t>con aiuti, causa la carestia:</a:t>
            </a:r>
          </a:p>
          <a:p>
            <a:pPr algn="ctr"/>
            <a:r>
              <a:rPr lang="it-IT" sz="2000" b="1" dirty="0" smtClean="0"/>
              <a:t>Atti 11, 29-30.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74621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22045"/>
            <a:ext cx="9144000" cy="6126163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r>
              <a:rPr lang="it-IT" sz="2000" b="1" dirty="0" smtClean="0"/>
              <a:t>Paolo e Barnaba</a:t>
            </a:r>
          </a:p>
          <a:p>
            <a:pPr algn="ctr"/>
            <a:r>
              <a:rPr lang="it-IT" sz="2000" b="1" dirty="0" smtClean="0"/>
              <a:t>Da Gerusalemme ritornano ad Antiochia:</a:t>
            </a:r>
          </a:p>
          <a:p>
            <a:pPr algn="ctr"/>
            <a:r>
              <a:rPr lang="it-IT" sz="2000" b="1" dirty="0" smtClean="0"/>
              <a:t>Atti 12, 24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162680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Presentazione su schermo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2020-07-12T14:39:07Z</dcterms:created>
  <dcterms:modified xsi:type="dcterms:W3CDTF">2020-07-12T14:40:37Z</dcterms:modified>
</cp:coreProperties>
</file>