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7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392-A208-44F0-B01E-78A85EEBDD2C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6CA8-1095-46B1-A584-5098659D0C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43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392-A208-44F0-B01E-78A85EEBDD2C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6CA8-1095-46B1-A584-5098659D0C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65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392-A208-44F0-B01E-78A85EEBDD2C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6CA8-1095-46B1-A584-5098659D0C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13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392-A208-44F0-B01E-78A85EEBDD2C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6CA8-1095-46B1-A584-5098659D0C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392-A208-44F0-B01E-78A85EEBDD2C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6CA8-1095-46B1-A584-5098659D0C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411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392-A208-44F0-B01E-78A85EEBDD2C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6CA8-1095-46B1-A584-5098659D0C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12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392-A208-44F0-B01E-78A85EEBDD2C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6CA8-1095-46B1-A584-5098659D0C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19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392-A208-44F0-B01E-78A85EEBDD2C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6CA8-1095-46B1-A584-5098659D0C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42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392-A208-44F0-B01E-78A85EEBDD2C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6CA8-1095-46B1-A584-5098659D0C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48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392-A208-44F0-B01E-78A85EEBDD2C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6CA8-1095-46B1-A584-5098659D0C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54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392-A208-44F0-B01E-78A85EEBDD2C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6CA8-1095-46B1-A584-5098659D0C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18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E7392-A208-44F0-B01E-78A85EEBDD2C}" type="datetimeFigureOut">
              <a:rPr lang="it-IT" smtClean="0"/>
              <a:t>05/07/2020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66CA8-1095-46B1-A584-5098659D0C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0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09623" y="332656"/>
            <a:ext cx="331236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Caravaggio, </a:t>
            </a:r>
            <a:br>
              <a:rPr lang="it-IT" sz="2000" dirty="0" smtClean="0"/>
            </a:br>
            <a:r>
              <a:rPr lang="it-IT" sz="2000" dirty="0" smtClean="0"/>
              <a:t>Conversione di San Paolo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08"/>
            <a:ext cx="5568540" cy="685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68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12360" y="274638"/>
            <a:ext cx="1331640" cy="380243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Gerusalemme, tra porta Damasco e porta di Erode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34" y="0"/>
            <a:ext cx="78457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921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Carta topografica </a:t>
            </a:r>
            <a:br>
              <a:rPr lang="it-IT" sz="2000" dirty="0" smtClean="0"/>
            </a:br>
            <a:r>
              <a:rPr lang="it-IT" sz="2000" dirty="0" smtClean="0"/>
              <a:t>di Gerusalemme.</a:t>
            </a:r>
            <a:br>
              <a:rPr lang="it-IT" sz="2000" dirty="0" smtClean="0"/>
            </a:br>
            <a:r>
              <a:rPr lang="it-IT" sz="2000" dirty="0" smtClean="0"/>
              <a:t>Porta di Damasco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" y="116632"/>
            <a:ext cx="5249138" cy="6741368"/>
          </a:xfrm>
        </p:spPr>
      </p:pic>
    </p:spTree>
    <p:extLst>
      <p:ext uri="{BB962C8B-B14F-4D97-AF65-F5344CB8AC3E}">
        <p14:creationId xmlns:p14="http://schemas.microsoft.com/office/powerpoint/2010/main" val="162974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836"/>
            <a:ext cx="9684853" cy="645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06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1400" dirty="0" smtClean="0"/>
              <a:t>Porta di Damasco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2" y="19040"/>
            <a:ext cx="9134492" cy="5138152"/>
          </a:xfrm>
        </p:spPr>
      </p:pic>
    </p:spTree>
    <p:extLst>
      <p:ext uri="{BB962C8B-B14F-4D97-AF65-F5344CB8AC3E}">
        <p14:creationId xmlns:p14="http://schemas.microsoft.com/office/powerpoint/2010/main" val="2053711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80312" y="274638"/>
            <a:ext cx="17636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Porta di Damasco</a:t>
            </a:r>
            <a:endParaRPr lang="it-IT" sz="2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" y="0"/>
            <a:ext cx="72907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191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3" y="0"/>
            <a:ext cx="9133657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972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0200" y="6309319"/>
            <a:ext cx="8229600" cy="51521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Porta di Damasco, vista dall’esterno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400"/>
            <a:ext cx="8300652" cy="635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08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5949280"/>
            <a:ext cx="7772400" cy="90872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Porta di Damasco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" y="3820"/>
            <a:ext cx="9153283" cy="60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4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Porta di Damasco vista dall’interno</a:t>
            </a:r>
            <a:endParaRPr lang="it-IT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2"/>
            <a:ext cx="8172400" cy="649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9686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</Words>
  <Application>Microsoft Office PowerPoint</Application>
  <PresentationFormat>Presentazione su schermo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Caravaggio,  Conversione di San Paolo</vt:lpstr>
      <vt:lpstr>Carta topografica  di Gerusalemme. Porta di Damasco</vt:lpstr>
      <vt:lpstr>Presentazione standard di PowerPoint</vt:lpstr>
      <vt:lpstr>Porta di Damasco</vt:lpstr>
      <vt:lpstr>Porta di Damasco</vt:lpstr>
      <vt:lpstr>Presentazione standard di PowerPoint</vt:lpstr>
      <vt:lpstr>Porta di Damasco, vista dall’esterno</vt:lpstr>
      <vt:lpstr>Porta di Damasco</vt:lpstr>
      <vt:lpstr>Porta di Damasco vista dall’interno</vt:lpstr>
      <vt:lpstr>Gerusalemme, tra porta Damasco e porta di Erode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Caravaggio,  Conversione di San Paolo</dc:title>
  <dc:creator>lenovo</dc:creator>
  <cp:lastModifiedBy>lenovo</cp:lastModifiedBy>
  <cp:revision>1</cp:revision>
  <dcterms:created xsi:type="dcterms:W3CDTF">2020-07-05T16:43:27Z</dcterms:created>
  <dcterms:modified xsi:type="dcterms:W3CDTF">2020-07-05T16:44:30Z</dcterms:modified>
</cp:coreProperties>
</file>