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64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56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50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59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56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07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39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05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08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92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46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4371-4A34-4B9A-A152-9C7EBA494246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AFF5A-1E63-406A-B5C2-4D4797B66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10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60"/>
            <a:ext cx="9123063" cy="6610712"/>
          </a:xfrm>
        </p:spPr>
      </p:pic>
    </p:spTree>
    <p:extLst>
      <p:ext uri="{BB962C8B-B14F-4D97-AF65-F5344CB8AC3E}">
        <p14:creationId xmlns:p14="http://schemas.microsoft.com/office/powerpoint/2010/main" val="245060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Veduta della Città Vecchia di Gerusalemme con la Porta di Damasco in primo piano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2434"/>
            <a:ext cx="9205370" cy="37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4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5579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4343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8870367" cy="6884680"/>
          </a:xfrm>
        </p:spPr>
      </p:pic>
    </p:spTree>
    <p:extLst>
      <p:ext uri="{BB962C8B-B14F-4D97-AF65-F5344CB8AC3E}">
        <p14:creationId xmlns:p14="http://schemas.microsoft.com/office/powerpoint/2010/main" val="364965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" y="0"/>
            <a:ext cx="9131642" cy="6093296"/>
          </a:xfrm>
        </p:spPr>
      </p:pic>
    </p:spTree>
    <p:extLst>
      <p:ext uri="{BB962C8B-B14F-4D97-AF65-F5344CB8AC3E}">
        <p14:creationId xmlns:p14="http://schemas.microsoft.com/office/powerpoint/2010/main" val="401566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024" cy="6093296"/>
          </a:xfrm>
        </p:spPr>
      </p:pic>
    </p:spTree>
    <p:extLst>
      <p:ext uri="{BB962C8B-B14F-4D97-AF65-F5344CB8AC3E}">
        <p14:creationId xmlns:p14="http://schemas.microsoft.com/office/powerpoint/2010/main" val="293652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" y="0"/>
            <a:ext cx="9059737" cy="6669360"/>
          </a:xfrm>
        </p:spPr>
      </p:pic>
    </p:spTree>
    <p:extLst>
      <p:ext uri="{BB962C8B-B14F-4D97-AF65-F5344CB8AC3E}">
        <p14:creationId xmlns:p14="http://schemas.microsoft.com/office/powerpoint/2010/main" val="365048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83538" cy="6732240"/>
          </a:xfrm>
        </p:spPr>
      </p:pic>
    </p:spTree>
    <p:extLst>
      <p:ext uri="{BB962C8B-B14F-4D97-AF65-F5344CB8AC3E}">
        <p14:creationId xmlns:p14="http://schemas.microsoft.com/office/powerpoint/2010/main" val="1490347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Presentazione su schermo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Veduta della Città Vecchia di Gerusalemme con la Porta di Damasco in primo piano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2020-07-05T16:44:56Z</dcterms:created>
  <dcterms:modified xsi:type="dcterms:W3CDTF">2020-07-05T16:45:31Z</dcterms:modified>
</cp:coreProperties>
</file>