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31205-DF0A-4760-9733-C7F6E4CC65EB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2B949-085A-4858-967C-CACA4EC881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79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6FF48-6AE4-49F3-959F-D4DAC14B9BEF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825-DC79-4272-97D2-9E565597E3C4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80DC-244F-46DF-931C-0AED08F1A8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6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825-DC79-4272-97D2-9E565597E3C4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80DC-244F-46DF-931C-0AED08F1A8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825-DC79-4272-97D2-9E565597E3C4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80DC-244F-46DF-931C-0AED08F1A8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98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825-DC79-4272-97D2-9E565597E3C4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80DC-244F-46DF-931C-0AED08F1A8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84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825-DC79-4272-97D2-9E565597E3C4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80DC-244F-46DF-931C-0AED08F1A8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87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825-DC79-4272-97D2-9E565597E3C4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80DC-244F-46DF-931C-0AED08F1A8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98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825-DC79-4272-97D2-9E565597E3C4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80DC-244F-46DF-931C-0AED08F1A8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93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825-DC79-4272-97D2-9E565597E3C4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80DC-244F-46DF-931C-0AED08F1A8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53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825-DC79-4272-97D2-9E565597E3C4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80DC-244F-46DF-931C-0AED08F1A8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77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825-DC79-4272-97D2-9E565597E3C4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80DC-244F-46DF-931C-0AED08F1A8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99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825-DC79-4272-97D2-9E565597E3C4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80DC-244F-46DF-931C-0AED08F1A8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88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5C825-DC79-4272-97D2-9E565597E3C4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780DC-244F-46DF-931C-0AED08F1A8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45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22448"/>
            <a:ext cx="9129284" cy="6835552"/>
          </a:xfrm>
        </p:spPr>
      </p:pic>
    </p:spTree>
    <p:extLst>
      <p:ext uri="{BB962C8B-B14F-4D97-AF65-F5344CB8AC3E}">
        <p14:creationId xmlns:p14="http://schemas.microsoft.com/office/powerpoint/2010/main" val="19527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Damasco, Cappella di Anania,  3 metri otto il </a:t>
            </a:r>
            <a:r>
              <a:rPr lang="it-IT" sz="2000" smtClean="0"/>
              <a:t>livello stradale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" y="13665"/>
            <a:ext cx="9236772" cy="60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0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8" y="-99392"/>
            <a:ext cx="9192955" cy="6624736"/>
          </a:xfrm>
        </p:spPr>
      </p:pic>
    </p:spTree>
    <p:extLst>
      <p:ext uri="{BB962C8B-B14F-4D97-AF65-F5344CB8AC3E}">
        <p14:creationId xmlns:p14="http://schemas.microsoft.com/office/powerpoint/2010/main" val="99970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6"/>
            <a:ext cx="9139228" cy="5140816"/>
          </a:xfrm>
        </p:spPr>
      </p:pic>
    </p:spTree>
    <p:extLst>
      <p:ext uri="{BB962C8B-B14F-4D97-AF65-F5344CB8AC3E}">
        <p14:creationId xmlns:p14="http://schemas.microsoft.com/office/powerpoint/2010/main" val="232680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Entrata in Gerusalemme dalla porta di Damasco, incisione del 1880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" y="0"/>
            <a:ext cx="9154046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Damasco, la Via Diritta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0"/>
            <a:ext cx="49557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4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Damasco, arco di epoca romana, nella ‘Via diritta’ a 600 metri da Porta orientale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9006"/>
            <a:ext cx="868336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Conversione di San Paolo</a:t>
            </a:r>
          </a:p>
          <a:p>
            <a:pPr algn="ctr"/>
            <a:r>
              <a:rPr lang="it-IT" b="1" dirty="0" smtClean="0"/>
              <a:t>Sulla Via di Damasco</a:t>
            </a:r>
          </a:p>
          <a:p>
            <a:pPr algn="ctr"/>
            <a:endParaRPr lang="it-IT" b="1" dirty="0" smtClean="0"/>
          </a:p>
          <a:p>
            <a:pPr algn="ctr"/>
            <a:r>
              <a:rPr lang="it-IT" b="1" dirty="0" err="1" smtClean="0"/>
              <a:t>Gal</a:t>
            </a:r>
            <a:r>
              <a:rPr lang="it-IT" b="1" dirty="0" smtClean="0"/>
              <a:t>.,  1, 13-17,</a:t>
            </a:r>
          </a:p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At., 9, 3-19; 22, 6-16; 26, 12-18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1778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09320"/>
            <a:ext cx="77724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Veduta della odierna, Damasco, il fiume </a:t>
            </a:r>
            <a:r>
              <a:rPr lang="it-IT" sz="2000" dirty="0" err="1" smtClean="0"/>
              <a:t>Barada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" y="676"/>
            <a:ext cx="8435103" cy="638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5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Damasco, cappella di Anania, 3 m sotto livello stradale attuale, luogo del battesimo di Paolo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17"/>
            <a:ext cx="8532440" cy="652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0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</Words>
  <Application>Microsoft Office PowerPoint</Application>
  <PresentationFormat>Presentazione su schermo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Entrata in Gerusalemme dalla porta di Damasco, incisione del 1880</vt:lpstr>
      <vt:lpstr>Damasco, la Via Diritta</vt:lpstr>
      <vt:lpstr>Damasco, arco di epoca romana, nella ‘Via diritta’ a 600 metri da Porta orientale</vt:lpstr>
      <vt:lpstr>Presentazione standard di PowerPoint</vt:lpstr>
      <vt:lpstr>Veduta della odierna, Damasco, il fiume Barada</vt:lpstr>
      <vt:lpstr>Damasco, cappella di Anania, 3 m sotto livello stradale attuale, luogo del battesimo di Paolo</vt:lpstr>
      <vt:lpstr>Damasco, Cappella di Anania,  3 metri otto il livello stradale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2020-07-05T16:46:02Z</dcterms:created>
  <dcterms:modified xsi:type="dcterms:W3CDTF">2020-07-05T16:47:51Z</dcterms:modified>
</cp:coreProperties>
</file>