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360" y="-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03131-CA41-4D11-9E24-9D8F165741DD}" type="datetimeFigureOut">
              <a:rPr lang="it-IT" smtClean="0"/>
              <a:t>13/07/2020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ECCEB-C7FF-4E2D-A026-EC3A7FA1B8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6135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03131-CA41-4D11-9E24-9D8F165741DD}" type="datetimeFigureOut">
              <a:rPr lang="it-IT" smtClean="0"/>
              <a:t>13/07/2020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ECCEB-C7FF-4E2D-A026-EC3A7FA1B8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4719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03131-CA41-4D11-9E24-9D8F165741DD}" type="datetimeFigureOut">
              <a:rPr lang="it-IT" smtClean="0"/>
              <a:t>13/07/2020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ECCEB-C7FF-4E2D-A026-EC3A7FA1B8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0596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03131-CA41-4D11-9E24-9D8F165741DD}" type="datetimeFigureOut">
              <a:rPr lang="it-IT" smtClean="0"/>
              <a:t>13/07/2020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ECCEB-C7FF-4E2D-A026-EC3A7FA1B8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3504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03131-CA41-4D11-9E24-9D8F165741DD}" type="datetimeFigureOut">
              <a:rPr lang="it-IT" smtClean="0"/>
              <a:t>13/07/2020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ECCEB-C7FF-4E2D-A026-EC3A7FA1B8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8156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03131-CA41-4D11-9E24-9D8F165741DD}" type="datetimeFigureOut">
              <a:rPr lang="it-IT" smtClean="0"/>
              <a:t>13/07/2020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ECCEB-C7FF-4E2D-A026-EC3A7FA1B8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6441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03131-CA41-4D11-9E24-9D8F165741DD}" type="datetimeFigureOut">
              <a:rPr lang="it-IT" smtClean="0"/>
              <a:t>13/07/2020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ECCEB-C7FF-4E2D-A026-EC3A7FA1B8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7166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03131-CA41-4D11-9E24-9D8F165741DD}" type="datetimeFigureOut">
              <a:rPr lang="it-IT" smtClean="0"/>
              <a:t>13/07/2020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ECCEB-C7FF-4E2D-A026-EC3A7FA1B8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7048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03131-CA41-4D11-9E24-9D8F165741DD}" type="datetimeFigureOut">
              <a:rPr lang="it-IT" smtClean="0"/>
              <a:t>13/07/2020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ECCEB-C7FF-4E2D-A026-EC3A7FA1B8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1994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03131-CA41-4D11-9E24-9D8F165741DD}" type="datetimeFigureOut">
              <a:rPr lang="it-IT" smtClean="0"/>
              <a:t>13/07/2020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ECCEB-C7FF-4E2D-A026-EC3A7FA1B8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5038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03131-CA41-4D11-9E24-9D8F165741DD}" type="datetimeFigureOut">
              <a:rPr lang="it-IT" smtClean="0"/>
              <a:t>13/07/2020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ECCEB-C7FF-4E2D-A026-EC3A7FA1B8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5561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03131-CA41-4D11-9E24-9D8F165741DD}" type="datetimeFigureOut">
              <a:rPr lang="it-IT" smtClean="0"/>
              <a:t>13/07/2020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ECCEB-C7FF-4E2D-A026-EC3A7FA1B8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3229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99392"/>
            <a:ext cx="9121013" cy="6840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053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541"/>
            <a:ext cx="9144000" cy="6858000"/>
          </a:xfrm>
        </p:spPr>
        <p:txBody>
          <a:bodyPr/>
          <a:lstStyle/>
          <a:p>
            <a:pPr algn="ctr"/>
            <a:endParaRPr lang="it-IT" dirty="0" smtClean="0"/>
          </a:p>
          <a:p>
            <a:pPr algn="ctr"/>
            <a:endParaRPr lang="it-IT" dirty="0"/>
          </a:p>
          <a:p>
            <a:pPr algn="ctr"/>
            <a:r>
              <a:rPr lang="it-IT" b="1" dirty="0" smtClean="0"/>
              <a:t>Secondo viaggio missionario</a:t>
            </a:r>
          </a:p>
          <a:p>
            <a:pPr algn="ctr"/>
            <a:r>
              <a:rPr lang="it-IT" b="1" dirty="0" smtClean="0"/>
              <a:t>Anni 49 – 52.</a:t>
            </a:r>
          </a:p>
          <a:p>
            <a:pPr algn="ctr"/>
            <a:r>
              <a:rPr lang="it-IT" b="1" dirty="0" smtClean="0"/>
              <a:t>At., 15, 40</a:t>
            </a:r>
          </a:p>
          <a:p>
            <a:pPr algn="ctr"/>
            <a:r>
              <a:rPr lang="it-IT" b="1" dirty="0" smtClean="0"/>
              <a:t>Paolo in compagnia di Sila.</a:t>
            </a:r>
          </a:p>
          <a:p>
            <a:pPr algn="ctr"/>
            <a:r>
              <a:rPr lang="it-IT" b="1" dirty="0" smtClean="0"/>
              <a:t>Attraversata  la Siria e </a:t>
            </a:r>
            <a:r>
              <a:rPr lang="it-IT" b="1" dirty="0" err="1" smtClean="0"/>
              <a:t>Cilicia</a:t>
            </a:r>
            <a:r>
              <a:rPr lang="it-IT" b="1" dirty="0" smtClean="0"/>
              <a:t>,</a:t>
            </a:r>
          </a:p>
          <a:p>
            <a:pPr algn="ctr"/>
            <a:r>
              <a:rPr lang="it-IT" b="1" dirty="0" smtClean="0"/>
              <a:t>Si recò a </a:t>
            </a:r>
            <a:r>
              <a:rPr lang="it-IT" b="1" dirty="0" err="1" smtClean="0"/>
              <a:t>Derbe</a:t>
            </a:r>
            <a:r>
              <a:rPr lang="it-IT" b="1" dirty="0" smtClean="0"/>
              <a:t> ed a </a:t>
            </a:r>
            <a:r>
              <a:rPr lang="it-IT" b="1" dirty="0" err="1" smtClean="0"/>
              <a:t>Listra</a:t>
            </a:r>
            <a:r>
              <a:rPr lang="it-IT" b="1" dirty="0" smtClean="0"/>
              <a:t>.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23121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/>
          <a:lstStyle/>
          <a:p>
            <a:pPr algn="ctr"/>
            <a:endParaRPr lang="it-IT" dirty="0" smtClean="0"/>
          </a:p>
          <a:p>
            <a:pPr algn="ctr"/>
            <a:endParaRPr lang="it-IT" dirty="0"/>
          </a:p>
          <a:p>
            <a:pPr algn="ctr"/>
            <a:r>
              <a:rPr lang="it-IT" b="1" dirty="0" smtClean="0"/>
              <a:t>A </a:t>
            </a:r>
            <a:r>
              <a:rPr lang="it-IT" b="1" dirty="0" err="1" smtClean="0"/>
              <a:t>Listra</a:t>
            </a:r>
            <a:r>
              <a:rPr lang="it-IT" b="1" dirty="0" smtClean="0"/>
              <a:t> Paolo</a:t>
            </a:r>
          </a:p>
          <a:p>
            <a:pPr algn="ctr"/>
            <a:r>
              <a:rPr lang="it-IT" b="1" dirty="0" smtClean="0"/>
              <a:t>Prende Timoteo come compagno di viaggio.</a:t>
            </a:r>
          </a:p>
          <a:p>
            <a:pPr algn="ctr"/>
            <a:r>
              <a:rPr lang="it-IT" b="1" dirty="0" smtClean="0"/>
              <a:t>At. 16, 1-3.</a:t>
            </a:r>
          </a:p>
          <a:p>
            <a:pPr algn="ctr"/>
            <a:r>
              <a:rPr lang="it-IT" b="1" dirty="0" smtClean="0"/>
              <a:t>Paolo si reca in </a:t>
            </a:r>
            <a:r>
              <a:rPr lang="it-IT" b="1" dirty="0" err="1" smtClean="0"/>
              <a:t>Galazia</a:t>
            </a:r>
            <a:r>
              <a:rPr lang="it-IT" b="1" dirty="0" smtClean="0"/>
              <a:t>,  Frigia, si dirige verso la Misia ed a </a:t>
            </a:r>
            <a:r>
              <a:rPr lang="it-IT" b="1" dirty="0" err="1" smtClean="0"/>
              <a:t>Troade</a:t>
            </a:r>
            <a:r>
              <a:rPr lang="it-IT" b="1" dirty="0" smtClean="0"/>
              <a:t>.</a:t>
            </a:r>
          </a:p>
          <a:p>
            <a:pPr algn="ctr"/>
            <a:r>
              <a:rPr lang="it-IT" b="1" dirty="0" smtClean="0"/>
              <a:t> A lui si associa Luca,</a:t>
            </a:r>
          </a:p>
          <a:p>
            <a:pPr algn="ctr"/>
            <a:r>
              <a:rPr lang="it-IT" b="1" dirty="0" smtClean="0"/>
              <a:t>At., 16, 10-17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750801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6381328"/>
            <a:ext cx="7772400" cy="476672"/>
          </a:xfrm>
        </p:spPr>
        <p:txBody>
          <a:bodyPr>
            <a:normAutofit/>
          </a:bodyPr>
          <a:lstStyle/>
          <a:p>
            <a:r>
              <a:rPr lang="it-IT" sz="2000" dirty="0" err="1" smtClean="0"/>
              <a:t>Troade</a:t>
            </a:r>
            <a:r>
              <a:rPr lang="it-IT" sz="2000" dirty="0" smtClean="0"/>
              <a:t>, teatro C dell’epoca romana, strato IX. Di qui salpò S. Paolo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49" y="0"/>
            <a:ext cx="9149509" cy="5589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3539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453336"/>
            <a:ext cx="8229600" cy="404664"/>
          </a:xfrm>
        </p:spPr>
        <p:txBody>
          <a:bodyPr>
            <a:normAutofit/>
          </a:bodyPr>
          <a:lstStyle/>
          <a:p>
            <a:r>
              <a:rPr lang="it-IT" sz="2000" dirty="0" err="1" smtClean="0"/>
              <a:t>Troade</a:t>
            </a:r>
            <a:r>
              <a:rPr lang="it-IT" sz="2000" dirty="0" smtClean="0"/>
              <a:t>, una torre, </a:t>
            </a:r>
            <a:r>
              <a:rPr lang="it-IT" sz="2000" dirty="0" err="1" smtClean="0"/>
              <a:t>stratto</a:t>
            </a:r>
            <a:r>
              <a:rPr lang="it-IT" sz="2000" dirty="0" smtClean="0"/>
              <a:t> VI. S. Paolo vi passò vicino</a:t>
            </a:r>
            <a:endParaRPr lang="it-IT" sz="20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8080" cy="602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18344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108</Words>
  <Application>Microsoft Office PowerPoint</Application>
  <PresentationFormat>Presentazione su schermo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Presentazione standard di PowerPoint</vt:lpstr>
      <vt:lpstr>Presentazione standard di PowerPoint</vt:lpstr>
      <vt:lpstr>Presentazione standard di PowerPoint</vt:lpstr>
      <vt:lpstr>Troade, teatro C dell’epoca romana, strato IX. Di qui salpò S. Paolo</vt:lpstr>
      <vt:lpstr>Troade, una torre, stratto VI. S. Paolo vi passò vicino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1</cp:revision>
  <dcterms:created xsi:type="dcterms:W3CDTF">2020-07-13T07:13:43Z</dcterms:created>
  <dcterms:modified xsi:type="dcterms:W3CDTF">2020-07-13T07:14:47Z</dcterms:modified>
</cp:coreProperties>
</file>