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60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43BAE-DCC4-4ABE-B3B2-4264A505D63F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0F88-EDA0-4C53-803B-B6EC458FF7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47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43BAE-DCC4-4ABE-B3B2-4264A505D63F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0F88-EDA0-4C53-803B-B6EC458FF7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517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43BAE-DCC4-4ABE-B3B2-4264A505D63F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0F88-EDA0-4C53-803B-B6EC458FF7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906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43BAE-DCC4-4ABE-B3B2-4264A505D63F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0F88-EDA0-4C53-803B-B6EC458FF7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238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43BAE-DCC4-4ABE-B3B2-4264A505D63F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0F88-EDA0-4C53-803B-B6EC458FF7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13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43BAE-DCC4-4ABE-B3B2-4264A505D63F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0F88-EDA0-4C53-803B-B6EC458FF7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8437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43BAE-DCC4-4ABE-B3B2-4264A505D63F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0F88-EDA0-4C53-803B-B6EC458FF7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53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43BAE-DCC4-4ABE-B3B2-4264A505D63F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0F88-EDA0-4C53-803B-B6EC458FF7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61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43BAE-DCC4-4ABE-B3B2-4264A505D63F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0F88-EDA0-4C53-803B-B6EC458FF7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69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43BAE-DCC4-4ABE-B3B2-4264A505D63F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0F88-EDA0-4C53-803B-B6EC458FF7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65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43BAE-DCC4-4ABE-B3B2-4264A505D63F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E0F88-EDA0-4C53-803B-B6EC458FF7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11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43BAE-DCC4-4ABE-B3B2-4264A505D63F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E0F88-EDA0-4C53-803B-B6EC458FF7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746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b="1" dirty="0" smtClean="0"/>
              <a:t>San Paolo ad Apollonia.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092140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0" y="0"/>
            <a:ext cx="91399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25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078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785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5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" y="0"/>
            <a:ext cx="9235554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918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856"/>
            <a:ext cx="3843994" cy="683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226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7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118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92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6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7"/>
            <a:ext cx="9199622" cy="543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041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3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00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082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" y="0"/>
            <a:ext cx="9301078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87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16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" y="0"/>
            <a:ext cx="9115512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86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57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5512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402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" y="0"/>
            <a:ext cx="915148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184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7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4"/>
            <a:ext cx="9144934" cy="508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090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" y="0"/>
            <a:ext cx="925517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724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15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893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68" y="0"/>
            <a:ext cx="45702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023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Apollonia, il Teatro</a:t>
            </a:r>
            <a:endParaRPr lang="it-IT" sz="2000" dirty="0"/>
          </a:p>
        </p:txBody>
      </p:sp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164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208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L’Odeon di Apollonia</a:t>
            </a:r>
            <a:endParaRPr lang="it-IT" sz="2000" dirty="0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633"/>
            <a:ext cx="8273696" cy="621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761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Albania, Parco archeologico di Apollonia</a:t>
            </a:r>
            <a:endParaRPr lang="it-IT" sz="2000" dirty="0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" y="15686"/>
            <a:ext cx="9162226" cy="607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470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0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06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70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Apollonia, l’Acropoli</a:t>
            </a:r>
            <a:endParaRPr lang="it-IT" sz="2000" dirty="0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2"/>
            <a:ext cx="7640130" cy="508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7460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95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5005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2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" y="0"/>
            <a:ext cx="9139993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69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70"/>
            <a:ext cx="9115260" cy="682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17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46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11" y="21432"/>
            <a:ext cx="9201283" cy="664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348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45" y="0"/>
            <a:ext cx="48898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137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" y="0"/>
            <a:ext cx="9153331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378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5607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073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32928"/>
            <a:ext cx="9187381" cy="649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3904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6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795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886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" y="676"/>
            <a:ext cx="9143098" cy="685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836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444"/>
            <a:ext cx="9120741" cy="684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6483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802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066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Albania, Parco archeologico di Apollonia</a:t>
            </a:r>
            <a:endParaRPr lang="it-IT" sz="2000" dirty="0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4192"/>
            <a:ext cx="9186406" cy="601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378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Albania, parco archeologico di Apollonia.</a:t>
            </a:r>
            <a:endParaRPr lang="it-IT" sz="2000" dirty="0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9012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887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679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182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467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9538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725" y="0"/>
            <a:ext cx="49427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212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802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039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8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72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9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2175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277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728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823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Microsoft Office PowerPoint</Application>
  <PresentationFormat>Presentazione su schermo (4:3)</PresentationFormat>
  <Paragraphs>7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47" baseType="lpstr">
      <vt:lpstr>Tema di Office</vt:lpstr>
      <vt:lpstr>Presentazione standard di PowerPoint</vt:lpstr>
      <vt:lpstr>Presentazione standard di PowerPoint</vt:lpstr>
      <vt:lpstr>Apollonia, l’Acropoli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Apollonia, il Teatro</vt:lpstr>
      <vt:lpstr>L’Odeon di Apollonia</vt:lpstr>
      <vt:lpstr>Albania, Parco archeologico di Apollonia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Albania, Parco archeologico di Apollonia</vt:lpstr>
      <vt:lpstr>Albania, parco archeologico di Apollonia.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2020-07-13T07:33:36Z</dcterms:created>
  <dcterms:modified xsi:type="dcterms:W3CDTF">2020-07-13T07:34:28Z</dcterms:modified>
</cp:coreProperties>
</file>