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60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90164-A01F-495A-98B1-B4D624D0C195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E417F-3300-4F3B-A377-F928030E89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223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417F-3300-4F3B-A377-F928030E895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10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E417F-3300-4F3B-A377-F928030E895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22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FABF-9C90-473F-A7B4-D2AEBA99F2EE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3B7-47FE-421B-8DF6-53C808A05C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61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FABF-9C90-473F-A7B4-D2AEBA99F2EE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3B7-47FE-421B-8DF6-53C808A05C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29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FABF-9C90-473F-A7B4-D2AEBA99F2EE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3B7-47FE-421B-8DF6-53C808A05C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85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FABF-9C90-473F-A7B4-D2AEBA99F2EE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3B7-47FE-421B-8DF6-53C808A05C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23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FABF-9C90-473F-A7B4-D2AEBA99F2EE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3B7-47FE-421B-8DF6-53C808A05C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30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FABF-9C90-473F-A7B4-D2AEBA99F2EE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3B7-47FE-421B-8DF6-53C808A05C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61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FABF-9C90-473F-A7B4-D2AEBA99F2EE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3B7-47FE-421B-8DF6-53C808A05C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11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FABF-9C90-473F-A7B4-D2AEBA99F2EE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3B7-47FE-421B-8DF6-53C808A05C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51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FABF-9C90-473F-A7B4-D2AEBA99F2EE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3B7-47FE-421B-8DF6-53C808A05C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72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FABF-9C90-473F-A7B4-D2AEBA99F2EE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3B7-47FE-421B-8DF6-53C808A05C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57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FABF-9C90-473F-A7B4-D2AEBA99F2EE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663B7-47FE-421B-8DF6-53C808A05C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89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FABF-9C90-473F-A7B4-D2AEBA99F2EE}" type="datetimeFigureOut">
              <a:rPr lang="it-IT" smtClean="0"/>
              <a:t>13/07/2020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663B7-47FE-421B-8DF6-53C808A05C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5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52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criptoportico dell'agorà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5"/>
            <a:ext cx="8560905" cy="64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48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criptoportico dell'agorà (2)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9"/>
            <a:ext cx="8585475" cy="643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22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Rovine dei negozi presso l'agorà.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Rovine dei negozi presso l'agorà.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60"/>
            <a:ext cx="8532440" cy="639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9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 algn="ctr"/>
            <a:endParaRPr lang="it-IT" sz="2000" b="1" dirty="0" smtClean="0"/>
          </a:p>
          <a:p>
            <a:pPr algn="ctr"/>
            <a:endParaRPr lang="it-IT" sz="2000" b="1" dirty="0"/>
          </a:p>
          <a:p>
            <a:pPr algn="ctr"/>
            <a:endParaRPr lang="it-IT" sz="2000" b="1" dirty="0" smtClean="0"/>
          </a:p>
          <a:p>
            <a:pPr algn="ctr"/>
            <a:endParaRPr lang="it-IT" sz="2000" b="1" dirty="0"/>
          </a:p>
          <a:p>
            <a:pPr algn="ctr"/>
            <a:r>
              <a:rPr lang="it-IT" sz="2000" b="1" dirty="0" smtClean="0"/>
              <a:t>Atti 17, 17, 19</a:t>
            </a:r>
          </a:p>
          <a:p>
            <a:pPr algn="ctr"/>
            <a:r>
              <a:rPr lang="it-IT" sz="2000" b="1" dirty="0" smtClean="0"/>
              <a:t>Paolo e Sila</a:t>
            </a:r>
            <a:endParaRPr lang="it-IT" sz="2000" b="1" dirty="0"/>
          </a:p>
          <a:p>
            <a:pPr algn="ctr"/>
            <a:r>
              <a:rPr lang="it-IT" sz="2000" b="1" dirty="0" smtClean="0"/>
              <a:t>da Tessalonica sono fatti partire per </a:t>
            </a:r>
            <a:r>
              <a:rPr lang="it-IT" sz="2000" b="1" dirty="0" err="1" smtClean="0"/>
              <a:t>Berea</a:t>
            </a:r>
            <a:r>
              <a:rPr lang="it-IT" sz="2000" b="1" dirty="0" smtClean="0"/>
              <a:t>.</a:t>
            </a:r>
          </a:p>
          <a:p>
            <a:pPr algn="ctr"/>
            <a:r>
              <a:rPr lang="it-IT" sz="2000" b="1" dirty="0" smtClean="0"/>
              <a:t>Atti 17, </a:t>
            </a:r>
            <a:r>
              <a:rPr lang="it-IT" sz="2000" b="1" dirty="0" err="1" smtClean="0"/>
              <a:t>q4</a:t>
            </a:r>
            <a:r>
              <a:rPr lang="it-IT" sz="2000" b="1" dirty="0" smtClean="0"/>
              <a:t>-15</a:t>
            </a:r>
          </a:p>
          <a:p>
            <a:pPr algn="ctr"/>
            <a:r>
              <a:rPr lang="it-IT" sz="2000" b="1" dirty="0" smtClean="0"/>
              <a:t>Da </a:t>
            </a:r>
            <a:r>
              <a:rPr lang="it-IT" sz="2000" b="1" dirty="0" err="1" smtClean="0"/>
              <a:t>Berea</a:t>
            </a:r>
            <a:r>
              <a:rPr lang="it-IT" sz="2000" b="1" dirty="0" smtClean="0"/>
              <a:t> Paolo è fatto partire per Atene.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527038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/>
          <a:lstStyle/>
          <a:p>
            <a:pPr algn="ctr"/>
            <a:endParaRPr lang="it-IT" b="1" dirty="0" smtClean="0"/>
          </a:p>
          <a:p>
            <a:pPr algn="ctr"/>
            <a:endParaRPr lang="it-IT" b="1" dirty="0"/>
          </a:p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Nel percorso verso Atene</a:t>
            </a:r>
          </a:p>
          <a:p>
            <a:pPr algn="ctr"/>
            <a:r>
              <a:rPr lang="it-IT" b="1" dirty="0" smtClean="0"/>
              <a:t>Paolo deve passare per Delfi,</a:t>
            </a:r>
          </a:p>
          <a:p>
            <a:pPr algn="ctr"/>
            <a:r>
              <a:rPr lang="it-IT" b="1" dirty="0" smtClean="0"/>
              <a:t>( non ricordato in Atti ).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96003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6453336"/>
            <a:ext cx="8229600" cy="404664"/>
          </a:xfrm>
        </p:spPr>
        <p:txBody>
          <a:bodyPr>
            <a:noAutofit/>
          </a:bodyPr>
          <a:lstStyle/>
          <a:p>
            <a:r>
              <a:rPr lang="it-IT" sz="2000" dirty="0" smtClean="0"/>
              <a:t>Tessalonica, arco di </a:t>
            </a:r>
            <a:r>
              <a:rPr lang="it-IT" sz="2000" dirty="0" err="1" smtClean="0"/>
              <a:t>Galerio</a:t>
            </a:r>
            <a:r>
              <a:rPr lang="it-IT" sz="2000" dirty="0" smtClean="0"/>
              <a:t> sotto cui passava la Via Egnazia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209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7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Tessalonica, ricostruita dopo incendio che la distrusse interamente.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"/>
            <a:ext cx="8629816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6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Veduta della moderna Tessalonica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6011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8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Cavalla, Neapolis di Atti degli l: S. Paolo entra, 1. volta,  in Europa.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6238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5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Panorama di Tessalonica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4" y="-30796"/>
            <a:ext cx="9104473" cy="61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0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381328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Il </a:t>
            </a:r>
            <a:r>
              <a:rPr lang="it-IT" sz="2000" dirty="0" err="1" smtClean="0"/>
              <a:t>Laconicum</a:t>
            </a:r>
            <a:r>
              <a:rPr lang="it-IT" sz="2000" dirty="0" smtClean="0"/>
              <a:t> ovvero le terme ellenistiche di Tessalonica, uno dei pochi edifici noti di questo periodo.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964"/>
            <a:ext cx="9205251" cy="561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2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01" y="6453336"/>
            <a:ext cx="8685099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L'agorà nella parte est dove c'era la stoà.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74755" cy="650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6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Parte di un mosaico presso la stoa.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508437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2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153</Words>
  <Application>Microsoft Office PowerPoint</Application>
  <PresentationFormat>Presentazione su schermo (4:3)</PresentationFormat>
  <Paragraphs>30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Tessalonica, arco di Galerio sotto cui passava la Via Egnazia</vt:lpstr>
      <vt:lpstr>Tessalonica, ricostruita dopo incendio che la distrusse interamente.</vt:lpstr>
      <vt:lpstr>Veduta della moderna Tessalonica</vt:lpstr>
      <vt:lpstr>Cavalla, Neapolis di Atti degli l: S. Paolo entra, 1. volta,  in Europa.</vt:lpstr>
      <vt:lpstr>Panorama di Tessalonica</vt:lpstr>
      <vt:lpstr>Il Laconicum ovvero le terme ellenistiche di Tessalonica, uno dei pochi edifici noti di questo periodo.</vt:lpstr>
      <vt:lpstr>L'agorà nella parte est dove c'era la stoà.</vt:lpstr>
      <vt:lpstr>Parte di un mosaico presso la stoa.</vt:lpstr>
      <vt:lpstr>Il criptoportico dell'agorà</vt:lpstr>
      <vt:lpstr>Il criptoportico dell'agorà (2)</vt:lpstr>
      <vt:lpstr>Rovine dei negozi presso l'agorà.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2020-07-13T07:23:53Z</dcterms:created>
  <dcterms:modified xsi:type="dcterms:W3CDTF">2020-07-13T08:14:26Z</dcterms:modified>
</cp:coreProperties>
</file>