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2" r:id="rId2"/>
    <p:sldId id="306" r:id="rId3"/>
    <p:sldId id="270" r:id="rId4"/>
    <p:sldId id="334" r:id="rId5"/>
    <p:sldId id="336" r:id="rId6"/>
    <p:sldId id="335" r:id="rId7"/>
    <p:sldId id="307" r:id="rId8"/>
    <p:sldId id="262" r:id="rId9"/>
    <p:sldId id="312" r:id="rId10"/>
    <p:sldId id="301" r:id="rId11"/>
    <p:sldId id="264" r:id="rId12"/>
    <p:sldId id="304" r:id="rId13"/>
    <p:sldId id="309" r:id="rId14"/>
    <p:sldId id="297" r:id="rId15"/>
    <p:sldId id="266" r:id="rId16"/>
    <p:sldId id="298" r:id="rId17"/>
    <p:sldId id="286" r:id="rId18"/>
    <p:sldId id="287" r:id="rId19"/>
    <p:sldId id="269" r:id="rId20"/>
    <p:sldId id="268" r:id="rId21"/>
    <p:sldId id="280" r:id="rId22"/>
    <p:sldId id="292" r:id="rId23"/>
    <p:sldId id="275" r:id="rId24"/>
    <p:sldId id="273" r:id="rId25"/>
    <p:sldId id="259" r:id="rId26"/>
    <p:sldId id="305" r:id="rId27"/>
    <p:sldId id="288" r:id="rId28"/>
    <p:sldId id="295" r:id="rId29"/>
    <p:sldId id="276" r:id="rId30"/>
    <p:sldId id="291" r:id="rId31"/>
    <p:sldId id="284" r:id="rId32"/>
    <p:sldId id="285" r:id="rId33"/>
    <p:sldId id="330" r:id="rId34"/>
    <p:sldId id="331" r:id="rId35"/>
    <p:sldId id="323" r:id="rId36"/>
    <p:sldId id="326" r:id="rId37"/>
    <p:sldId id="263" r:id="rId38"/>
    <p:sldId id="322" r:id="rId39"/>
    <p:sldId id="260" r:id="rId40"/>
    <p:sldId id="261" r:id="rId41"/>
    <p:sldId id="319" r:id="rId42"/>
    <p:sldId id="310" r:id="rId43"/>
    <p:sldId id="314" r:id="rId44"/>
    <p:sldId id="311" r:id="rId45"/>
    <p:sldId id="272" r:id="rId46"/>
    <p:sldId id="290" r:id="rId47"/>
    <p:sldId id="274" r:id="rId48"/>
    <p:sldId id="277" r:id="rId49"/>
    <p:sldId id="265" r:id="rId50"/>
    <p:sldId id="299" r:id="rId51"/>
    <p:sldId id="267" r:id="rId52"/>
    <p:sldId id="271" r:id="rId53"/>
    <p:sldId id="283" r:id="rId54"/>
    <p:sldId id="294" r:id="rId55"/>
    <p:sldId id="279" r:id="rId56"/>
    <p:sldId id="320" r:id="rId57"/>
    <p:sldId id="282" r:id="rId58"/>
    <p:sldId id="315" r:id="rId59"/>
    <p:sldId id="316" r:id="rId60"/>
    <p:sldId id="318" r:id="rId61"/>
    <p:sldId id="300" r:id="rId62"/>
    <p:sldId id="302" r:id="rId63"/>
    <p:sldId id="321" r:id="rId64"/>
    <p:sldId id="324" r:id="rId65"/>
    <p:sldId id="325" r:id="rId66"/>
    <p:sldId id="308" r:id="rId67"/>
    <p:sldId id="317" r:id="rId68"/>
    <p:sldId id="333" r:id="rId6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376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4321-024D-4D53-B59A-E08E3186E41D}" type="datetimeFigureOut">
              <a:rPr lang="it-IT" smtClean="0"/>
              <a:t>12/07/2020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A413-C295-4780-A48A-DEBA1B37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4954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4321-024D-4D53-B59A-E08E3186E41D}" type="datetimeFigureOut">
              <a:rPr lang="it-IT" smtClean="0"/>
              <a:t>12/07/2020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A413-C295-4780-A48A-DEBA1B37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8112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4321-024D-4D53-B59A-E08E3186E41D}" type="datetimeFigureOut">
              <a:rPr lang="it-IT" smtClean="0"/>
              <a:t>12/07/2020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A413-C295-4780-A48A-DEBA1B37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1913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4321-024D-4D53-B59A-E08E3186E41D}" type="datetimeFigureOut">
              <a:rPr lang="it-IT" smtClean="0"/>
              <a:t>12/07/2020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A413-C295-4780-A48A-DEBA1B37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63606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4321-024D-4D53-B59A-E08E3186E41D}" type="datetimeFigureOut">
              <a:rPr lang="it-IT" smtClean="0"/>
              <a:t>12/07/2020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A413-C295-4780-A48A-DEBA1B37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6956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4321-024D-4D53-B59A-E08E3186E41D}" type="datetimeFigureOut">
              <a:rPr lang="it-IT" smtClean="0"/>
              <a:t>12/07/2020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A413-C295-4780-A48A-DEBA1B37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981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4321-024D-4D53-B59A-E08E3186E41D}" type="datetimeFigureOut">
              <a:rPr lang="it-IT" smtClean="0"/>
              <a:t>12/07/2020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A413-C295-4780-A48A-DEBA1B37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0436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4321-024D-4D53-B59A-E08E3186E41D}" type="datetimeFigureOut">
              <a:rPr lang="it-IT" smtClean="0"/>
              <a:t>12/07/2020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A413-C295-4780-A48A-DEBA1B37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6899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4321-024D-4D53-B59A-E08E3186E41D}" type="datetimeFigureOut">
              <a:rPr lang="it-IT" smtClean="0"/>
              <a:t>12/07/2020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A413-C295-4780-A48A-DEBA1B37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9040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4321-024D-4D53-B59A-E08E3186E41D}" type="datetimeFigureOut">
              <a:rPr lang="it-IT" smtClean="0"/>
              <a:t>12/07/2020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A413-C295-4780-A48A-DEBA1B37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70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A4321-024D-4D53-B59A-E08E3186E41D}" type="datetimeFigureOut">
              <a:rPr lang="it-IT" smtClean="0"/>
              <a:t>12/07/2020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A413-C295-4780-A48A-DEBA1B37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11836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A4321-024D-4D53-B59A-E08E3186E41D}" type="datetimeFigureOut">
              <a:rPr lang="it-IT" smtClean="0"/>
              <a:t>12/07/2020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5A413-C295-4780-A48A-DEBA1B372D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7945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Paolo prima di giungere ad Atene, passò per Delfi.</a:t>
            </a:r>
            <a:endParaRPr lang="it-IT" sz="2000" dirty="0"/>
          </a:p>
        </p:txBody>
      </p:sp>
      <p:pic>
        <p:nvPicPr>
          <p:cNvPr id="747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" y="4664"/>
            <a:ext cx="9152927" cy="45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93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66"/>
            <a:ext cx="9233756" cy="61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219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9"/>
            <a:ext cx="9139041" cy="685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903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2" y="13455"/>
            <a:ext cx="9125491" cy="6655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49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" y="-17850"/>
            <a:ext cx="9197956" cy="4598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25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02"/>
            <a:ext cx="9124797" cy="684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59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23069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500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284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8276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38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48"/>
            <a:ext cx="7141066" cy="534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57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8" y="0"/>
            <a:ext cx="9102853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724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Pianta della città di Delfi</a:t>
            </a:r>
            <a:endParaRPr lang="it-IT" sz="2000" dirty="0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7" y="-9534"/>
            <a:ext cx="4969301" cy="686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16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918"/>
            <a:ext cx="9109068" cy="684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8458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9" y="0"/>
            <a:ext cx="9292580" cy="3717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600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592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905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02"/>
            <a:ext cx="9204817" cy="621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505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687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187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Delfi, tempio di Apollo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7376"/>
            <a:ext cx="8793157" cy="659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71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804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" y="0"/>
            <a:ext cx="924795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9427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29497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9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6" y="9938"/>
            <a:ext cx="9198991" cy="3635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930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3" y="-9534"/>
            <a:ext cx="8724635" cy="6867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79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64"/>
            <a:ext cx="9106046" cy="6829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2" y="-28060"/>
            <a:ext cx="9197839" cy="6049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2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686"/>
            <a:ext cx="9152165" cy="6077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555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27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7" y="0"/>
            <a:ext cx="9124254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02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37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7956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79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65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" y="11697"/>
            <a:ext cx="9128403" cy="6846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32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96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2" y="19674"/>
            <a:ext cx="9213837" cy="614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30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7" y="0"/>
            <a:ext cx="916500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61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55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56792" y="0"/>
            <a:ext cx="84919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911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523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661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8" y="0"/>
            <a:ext cx="9052805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491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Delfi, le colonne del tempio di Apollo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866316" cy="6250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95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24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2267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219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" y="2434"/>
            <a:ext cx="6826908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357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80"/>
            <a:ext cx="9224990" cy="529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57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603185" cy="7389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31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657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5" y="8180"/>
            <a:ext cx="9224990" cy="529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40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181"/>
            <a:ext cx="9281811" cy="522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21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17" y="0"/>
            <a:ext cx="9152217" cy="5904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439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97"/>
            <a:ext cx="9227526" cy="6153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64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01" y="0"/>
            <a:ext cx="9263520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60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" y="0"/>
            <a:ext cx="913994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3512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6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38"/>
            <a:ext cx="9142378" cy="4571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36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4"/>
            <a:ext cx="9166730" cy="5153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72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29953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6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6309320"/>
            <a:ext cx="9036496" cy="54868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Delfi, </a:t>
            </a:r>
            <a:r>
              <a:rPr lang="it-IT" sz="2000" dirty="0" err="1" smtClean="0"/>
              <a:t>tesoio</a:t>
            </a:r>
            <a:r>
              <a:rPr lang="it-IT" sz="2000" dirty="0" smtClean="0"/>
              <a:t> degli Ateniesi, che conserva ,e memorie e bottino della battaglia di Maratona</a:t>
            </a:r>
            <a:endParaRPr lang="it-IT" sz="20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2659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290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34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92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5158"/>
            <a:ext cx="8909165" cy="6822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8128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83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586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93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6869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005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928"/>
            <a:ext cx="8926929" cy="435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287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Tesoro degli Ateniesi santuario </a:t>
            </a:r>
            <a:r>
              <a:rPr lang="it-IT" sz="2000" dirty="0" err="1" smtClean="0"/>
              <a:t>antis</a:t>
            </a:r>
            <a:r>
              <a:rPr lang="it-IT" sz="2000" dirty="0" smtClean="0"/>
              <a:t> dedicato </a:t>
            </a:r>
            <a:r>
              <a:rPr lang="it-IT" sz="2000" dirty="0" err="1" smtClean="0"/>
              <a:t>aTeseo</a:t>
            </a:r>
            <a:r>
              <a:rPr lang="it-IT" sz="2000" dirty="0" smtClean="0"/>
              <a:t> ed Ercole.</a:t>
            </a:r>
            <a:endParaRPr lang="it-IT" sz="2000" dirty="0"/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16777" cy="6237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873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8962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83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" y="0"/>
            <a:ext cx="9089447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31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45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2"/>
            <a:ext cx="9267960" cy="695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61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75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23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86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696"/>
            <a:ext cx="9241785" cy="519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404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7956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395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smtClean="0"/>
              <a:t>Delfi</a:t>
            </a:r>
            <a:r>
              <a:rPr lang="it-IT" sz="2000" dirty="0" smtClean="0"/>
              <a:t>, frontone del tempio di Apollo.</a:t>
            </a:r>
            <a:endParaRPr lang="it-IT" sz="2000" dirty="0"/>
          </a:p>
        </p:txBody>
      </p:sp>
      <p:pic>
        <p:nvPicPr>
          <p:cNvPr id="604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13749" cy="52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609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0696"/>
            <a:ext cx="9173805" cy="591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01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166"/>
            <a:ext cx="9122004" cy="684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16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544"/>
            <a:ext cx="9104312" cy="604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465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0" y="10413"/>
            <a:ext cx="9232336" cy="6154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55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64</Words>
  <Application>Microsoft Office PowerPoint</Application>
  <PresentationFormat>Presentazione su schermo (4:3)</PresentationFormat>
  <Paragraphs>7</Paragraphs>
  <Slides>68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68</vt:i4>
      </vt:variant>
    </vt:vector>
  </HeadingPairs>
  <TitlesOfParts>
    <vt:vector size="69" baseType="lpstr">
      <vt:lpstr>Tema di Office</vt:lpstr>
      <vt:lpstr>Paolo prima di giungere ad Atene, passò per Delfi.</vt:lpstr>
      <vt:lpstr>Pianta della città di Delfi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Delfi, tempio di Apollo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Delfi, le colonne del tempio di Apollo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Delfi, tesoio degli Ateniesi, che conserva ,e memorie e bottino della battaglia di Maratona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Tesoro degli Ateniesi santuario antis dedicato aTeseo ed Ercole.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Delfi, frontone del tempio di Apollo.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VITA  DI SAN PAOLO</dc:title>
  <dc:creator>lenovo</dc:creator>
  <cp:lastModifiedBy>lenovo</cp:lastModifiedBy>
  <cp:revision>17</cp:revision>
  <dcterms:created xsi:type="dcterms:W3CDTF">2019-07-14T14:40:41Z</dcterms:created>
  <dcterms:modified xsi:type="dcterms:W3CDTF">2020-07-12T09:36:44Z</dcterms:modified>
</cp:coreProperties>
</file>