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62" r:id="rId5"/>
    <p:sldId id="261" r:id="rId6"/>
    <p:sldId id="258" r:id="rId7"/>
    <p:sldId id="260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5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4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51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32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0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9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6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17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94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1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1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32DA-9955-4E8D-A7F4-024E6FED02C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8FA4-B4C0-46D3-ACC7-DECEA5B8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6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5828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b="1"/>
          </a:p>
          <a:p>
            <a:pPr algn="ctr"/>
            <a:r>
              <a:rPr lang="it-IT" b="1" smtClean="0"/>
              <a:t>Atti </a:t>
            </a:r>
            <a:r>
              <a:rPr lang="it-IT" b="1" dirty="0" smtClean="0"/>
              <a:t>17, 16-33</a:t>
            </a:r>
          </a:p>
          <a:p>
            <a:pPr algn="ctr"/>
            <a:r>
              <a:rPr lang="it-IT" b="1" dirty="0" smtClean="0"/>
              <a:t>San Paolo parla nell’Areopago.</a:t>
            </a:r>
          </a:p>
          <a:p>
            <a:pPr algn="ctr"/>
            <a:r>
              <a:rPr lang="it-IT" b="1" dirty="0" smtClean="0"/>
              <a:t>Atti 17, 34:</a:t>
            </a:r>
          </a:p>
          <a:p>
            <a:pPr algn="ctr"/>
            <a:r>
              <a:rPr lang="it-IT" b="1" dirty="0" err="1" smtClean="0"/>
              <a:t>Damaris</a:t>
            </a:r>
            <a:r>
              <a:rPr lang="it-IT" b="1" dirty="0" smtClean="0"/>
              <a:t> aderisce a Paolo </a:t>
            </a:r>
          </a:p>
          <a:p>
            <a:pPr algn="ctr"/>
            <a:r>
              <a:rPr lang="it-IT" b="1" dirty="0" smtClean="0"/>
              <a:t>con altri.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3514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Atene, tempio di </a:t>
            </a:r>
            <a:r>
              <a:rPr lang="it-IT" sz="2000" dirty="0" err="1" smtClean="0"/>
              <a:t>Efesto</a:t>
            </a:r>
            <a:r>
              <a:rPr lang="it-IT" sz="2000" dirty="0" smtClean="0"/>
              <a:t>, chiamato </a:t>
            </a:r>
            <a:r>
              <a:rPr lang="it-IT" sz="2000" dirty="0" err="1" smtClean="0"/>
              <a:t>Theseion</a:t>
            </a:r>
            <a:r>
              <a:rPr lang="it-IT" sz="2000" dirty="0" smtClean="0"/>
              <a:t> , eccitò lo zelo di S. Paolo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" y="0"/>
            <a:ext cx="912449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Atene, il Partenone.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91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Atebe</a:t>
            </a:r>
            <a:r>
              <a:rPr lang="it-IT" sz="2000" dirty="0" smtClean="0"/>
              <a:t>, panorama con il Partenone.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" y="0"/>
            <a:ext cx="919665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453336"/>
            <a:ext cx="9036496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Atene,l’agorà</a:t>
            </a:r>
            <a:r>
              <a:rPr lang="it-IT" sz="2000" dirty="0" smtClean="0"/>
              <a:t> o foro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99"/>
            <a:ext cx="7983149" cy="65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Atene, lapide con il discorso di San Paolo, tenuto sulla collina dell’Areopago.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9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sz="2000" b="1" smtClean="0"/>
          </a:p>
          <a:p>
            <a:pPr algn="ctr"/>
            <a:r>
              <a:rPr lang="it-IT" sz="2000" b="1" smtClean="0"/>
              <a:t>Atti </a:t>
            </a:r>
            <a:r>
              <a:rPr lang="it-IT" sz="2000" b="1" dirty="0" smtClean="0"/>
              <a:t>18, 1</a:t>
            </a:r>
          </a:p>
          <a:p>
            <a:pPr algn="ctr"/>
            <a:r>
              <a:rPr lang="it-IT" sz="2000" b="1" dirty="0" smtClean="0"/>
              <a:t>Da Atene Paolo si reca a Corinto.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486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79</Words>
  <Application>Microsoft Office PowerPoint</Application>
  <PresentationFormat>Presentazione su schermo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Atene, tempio di Efesto, chiamato Theseion , eccitò lo zelo di S. Paolo</vt:lpstr>
      <vt:lpstr>Atene, il Partenone.</vt:lpstr>
      <vt:lpstr>Atebe, panorama con il Partenone.</vt:lpstr>
      <vt:lpstr>Atene,l’agorà o foro</vt:lpstr>
      <vt:lpstr>Atene, lapide con il discorso di San Paolo, tenuto sulla collina dell’Areopago.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2019-08-08T14:31:57Z</dcterms:created>
  <dcterms:modified xsi:type="dcterms:W3CDTF">2020-07-13T08:28:35Z</dcterms:modified>
</cp:coreProperties>
</file>