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-404" y="-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E15EC-C9F3-42B8-8340-B25536CE3075}" type="datetimeFigureOut">
              <a:rPr lang="it-IT" smtClean="0"/>
              <a:t>12/07/2020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47164-343B-426A-ACE8-CF33A2E5CCC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886460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E15EC-C9F3-42B8-8340-B25536CE3075}" type="datetimeFigureOut">
              <a:rPr lang="it-IT" smtClean="0"/>
              <a:t>12/07/2020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47164-343B-426A-ACE8-CF33A2E5CCC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529490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E15EC-C9F3-42B8-8340-B25536CE3075}" type="datetimeFigureOut">
              <a:rPr lang="it-IT" smtClean="0"/>
              <a:t>12/07/2020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47164-343B-426A-ACE8-CF33A2E5CCC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065244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E15EC-C9F3-42B8-8340-B25536CE3075}" type="datetimeFigureOut">
              <a:rPr lang="it-IT" smtClean="0"/>
              <a:t>12/07/2020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47164-343B-426A-ACE8-CF33A2E5CCC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12187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E15EC-C9F3-42B8-8340-B25536CE3075}" type="datetimeFigureOut">
              <a:rPr lang="it-IT" smtClean="0"/>
              <a:t>12/07/2020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47164-343B-426A-ACE8-CF33A2E5CCC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6272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E15EC-C9F3-42B8-8340-B25536CE3075}" type="datetimeFigureOut">
              <a:rPr lang="it-IT" smtClean="0"/>
              <a:t>12/07/2020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47164-343B-426A-ACE8-CF33A2E5CCC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7928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E15EC-C9F3-42B8-8340-B25536CE3075}" type="datetimeFigureOut">
              <a:rPr lang="it-IT" smtClean="0"/>
              <a:t>12/07/2020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47164-343B-426A-ACE8-CF33A2E5CCC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58277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E15EC-C9F3-42B8-8340-B25536CE3075}" type="datetimeFigureOut">
              <a:rPr lang="it-IT" smtClean="0"/>
              <a:t>12/07/2020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47164-343B-426A-ACE8-CF33A2E5CCC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25638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E15EC-C9F3-42B8-8340-B25536CE3075}" type="datetimeFigureOut">
              <a:rPr lang="it-IT" smtClean="0"/>
              <a:t>12/07/2020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47164-343B-426A-ACE8-CF33A2E5CCC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150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E15EC-C9F3-42B8-8340-B25536CE3075}" type="datetimeFigureOut">
              <a:rPr lang="it-IT" smtClean="0"/>
              <a:t>12/07/2020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47164-343B-426A-ACE8-CF33A2E5CCC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42025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E15EC-C9F3-42B8-8340-B25536CE3075}" type="datetimeFigureOut">
              <a:rPr lang="it-IT" smtClean="0"/>
              <a:t>12/07/2020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47164-343B-426A-ACE8-CF33A2E5CCC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161340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2E15EC-C9F3-42B8-8340-B25536CE3075}" type="datetimeFigureOut">
              <a:rPr lang="it-IT" smtClean="0"/>
              <a:t>12/07/2020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547164-343B-426A-ACE8-CF33A2E5CCC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9092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5508104" y="2130425"/>
            <a:ext cx="2950096" cy="1470025"/>
          </a:xfrm>
        </p:spPr>
        <p:txBody>
          <a:bodyPr>
            <a:normAutofit/>
          </a:bodyPr>
          <a:lstStyle/>
          <a:p>
            <a:r>
              <a:rPr lang="it-IT" sz="2000" dirty="0" smtClean="0"/>
              <a:t>Cipro, Salamina, rovine romane</a:t>
            </a:r>
            <a:endParaRPr lang="it-IT" sz="2000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14" y="0"/>
            <a:ext cx="529780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976109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0751" y="0"/>
            <a:ext cx="6286499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1474754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</Words>
  <Application>Microsoft Office PowerPoint</Application>
  <PresentationFormat>Presentazione su schermo (4:3)</PresentationFormat>
  <Paragraphs>1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3" baseType="lpstr">
      <vt:lpstr>Tema di Office</vt:lpstr>
      <vt:lpstr>Cipro, Salamina, rovine romane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Cipro, Salamina, rovine romane</dc:title>
  <dc:creator>lenovo</dc:creator>
  <cp:lastModifiedBy>lenovo</cp:lastModifiedBy>
  <cp:revision>1</cp:revision>
  <dcterms:created xsi:type="dcterms:W3CDTF">2020-07-12T13:54:07Z</dcterms:created>
  <dcterms:modified xsi:type="dcterms:W3CDTF">2020-07-12T13:55:39Z</dcterms:modified>
</cp:coreProperties>
</file>