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8EC61-7F2D-47FD-9450-A3804174AD02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6E3D-89DF-463B-BEB5-4841C5ECB2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49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6FF48-6AE4-49F3-959F-D4DAC14B9BEF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9B45-BD08-48E3-9F6A-B087A94E957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583-B52E-495B-8B1E-880816A4B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57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9B45-BD08-48E3-9F6A-B087A94E957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583-B52E-495B-8B1E-880816A4B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58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9B45-BD08-48E3-9F6A-B087A94E957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583-B52E-495B-8B1E-880816A4B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0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9B45-BD08-48E3-9F6A-B087A94E957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583-B52E-495B-8B1E-880816A4B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69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9B45-BD08-48E3-9F6A-B087A94E957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583-B52E-495B-8B1E-880816A4B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10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9B45-BD08-48E3-9F6A-B087A94E957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583-B52E-495B-8B1E-880816A4B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05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9B45-BD08-48E3-9F6A-B087A94E957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583-B52E-495B-8B1E-880816A4B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86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9B45-BD08-48E3-9F6A-B087A94E957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583-B52E-495B-8B1E-880816A4B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3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9B45-BD08-48E3-9F6A-B087A94E957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583-B52E-495B-8B1E-880816A4B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18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9B45-BD08-48E3-9F6A-B087A94E957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583-B52E-495B-8B1E-880816A4B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2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9B45-BD08-48E3-9F6A-B087A94E957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583-B52E-495B-8B1E-880816A4B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77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9B45-BD08-48E3-9F6A-B087A94E957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1E583-B52E-495B-8B1E-880816A4B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29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09320"/>
            <a:ext cx="77724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Damasco, cappella recente, per commemorare la conversione di S. Paolo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08"/>
            <a:ext cx="847963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5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736304" cy="315436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Damasco,                                            cappella di S. Paolo,                                    a 300 metri dal muro                              da cui fu calato                                              in una cesta.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2474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3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Damasco, la Via Diritta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0"/>
            <a:ext cx="49557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8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09623" y="332656"/>
            <a:ext cx="331236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Caravaggio, Conversione di San Paolo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8"/>
            <a:ext cx="5568540" cy="68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it-IT" b="1" dirty="0" smtClean="0"/>
              <a:t>Conversione di San Paolo</a:t>
            </a:r>
          </a:p>
          <a:p>
            <a:pPr algn="ctr"/>
            <a:r>
              <a:rPr lang="it-IT" b="1" dirty="0" smtClean="0"/>
              <a:t>Sulla Via di Damasco</a:t>
            </a:r>
          </a:p>
          <a:p>
            <a:pPr algn="ctr"/>
            <a:r>
              <a:rPr lang="it-IT" b="1" dirty="0" err="1" smtClean="0"/>
              <a:t>Gal</a:t>
            </a:r>
            <a:r>
              <a:rPr lang="it-IT" b="1" dirty="0" smtClean="0"/>
              <a:t>.,  1, 13-17,</a:t>
            </a:r>
          </a:p>
          <a:p>
            <a:pPr algn="ctr"/>
            <a:r>
              <a:rPr lang="it-IT" b="1" dirty="0" smtClean="0"/>
              <a:t>At., 9, 3-19; 22, 6-16; 26, 12-18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803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09320"/>
            <a:ext cx="77724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Veduta della odierna, Damasco, il fiume </a:t>
            </a:r>
            <a:r>
              <a:rPr lang="it-IT" sz="2000" dirty="0" err="1" smtClean="0"/>
              <a:t>Barada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" y="676"/>
            <a:ext cx="8435103" cy="638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Damasco, arco di epoca romana, nella ‘Via diritta’ a 600 metri da Porta orientale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9006"/>
            <a:ext cx="868336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Damasco, cappella di Anania, 3 m sotto livello stradale attuale, luogo del battesimo di Paolo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17"/>
            <a:ext cx="8532440" cy="652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7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Damasco, Cappella di Anania,  3 metri otto il </a:t>
            </a:r>
            <a:r>
              <a:rPr lang="it-IT" sz="2000" smtClean="0"/>
              <a:t>livello stradale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" y="13665"/>
            <a:ext cx="9236772" cy="60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1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it-IT" b="1" dirty="0" smtClean="0"/>
              <a:t>Paolo rimase in Damasco per alcuni giorni.</a:t>
            </a:r>
          </a:p>
          <a:p>
            <a:pPr algn="ctr"/>
            <a:r>
              <a:rPr lang="it-IT" b="1" dirty="0" smtClean="0"/>
              <a:t> Si recò in Arabia ( Transgiordania..</a:t>
            </a:r>
          </a:p>
          <a:p>
            <a:pPr algn="ctr"/>
            <a:r>
              <a:rPr lang="it-IT" b="1" dirty="0" smtClean="0"/>
              <a:t>Ritorna nel 37 a Damasco.</a:t>
            </a:r>
          </a:p>
          <a:p>
            <a:pPr algn="ctr"/>
            <a:r>
              <a:rPr lang="it-IT" b="1" dirty="0" smtClean="0"/>
              <a:t>Vi si fermò 3 anni.</a:t>
            </a:r>
          </a:p>
          <a:p>
            <a:pPr algn="ctr"/>
            <a:r>
              <a:rPr lang="it-IT" b="1" dirty="0" smtClean="0"/>
              <a:t>L’opposizione giudaica lo costrinse alla fuga: calato dalle mura in un canestro.</a:t>
            </a:r>
          </a:p>
          <a:p>
            <a:pPr algn="ctr"/>
            <a:r>
              <a:rPr lang="it-IT" b="1" dirty="0" smtClean="0"/>
              <a:t>Si reca Gerusalemme, 40: </a:t>
            </a:r>
          </a:p>
          <a:p>
            <a:pPr algn="ctr"/>
            <a:r>
              <a:rPr lang="it-IT" b="1" dirty="0" smtClean="0"/>
              <a:t>At., 9, 26, </a:t>
            </a:r>
            <a:r>
              <a:rPr lang="it-IT" b="1" dirty="0" err="1" smtClean="0"/>
              <a:t>Gal</a:t>
            </a:r>
            <a:r>
              <a:rPr lang="it-IT" b="1" dirty="0" smtClean="0"/>
              <a:t>. 1, 18,   </a:t>
            </a:r>
          </a:p>
          <a:p>
            <a:pPr algn="ctr"/>
            <a:r>
              <a:rPr lang="it-IT" b="1" dirty="0" smtClean="0"/>
              <a:t>a prendere informazioni da </a:t>
            </a:r>
            <a:r>
              <a:rPr lang="it-IT" b="1" dirty="0" err="1" smtClean="0"/>
              <a:t>Cefa</a:t>
            </a:r>
            <a:r>
              <a:rPr lang="it-IT" b="1" dirty="0" smtClean="0"/>
              <a:t>.</a:t>
            </a:r>
          </a:p>
          <a:p>
            <a:pPr algn="ctr"/>
            <a:r>
              <a:rPr lang="it-IT" b="1" dirty="0" smtClean="0"/>
              <a:t>Si ferma per un </a:t>
            </a:r>
            <a:r>
              <a:rPr lang="it-IT" b="1" smtClean="0"/>
              <a:t>breve periodo.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046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203</Words>
  <Application>Microsoft Office PowerPoint</Application>
  <PresentationFormat>Presentazione su schermo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Damasco, cappella recente, per commemorare la conversione di S. Paolo</vt:lpstr>
      <vt:lpstr>Damasco, la Via Diritta</vt:lpstr>
      <vt:lpstr>Caravaggio, Conversione di San Paolo</vt:lpstr>
      <vt:lpstr>Presentazione standard di PowerPoint</vt:lpstr>
      <vt:lpstr>Veduta della odierna, Damasco, il fiume Barada</vt:lpstr>
      <vt:lpstr>Damasco, arco di epoca romana, nella ‘Via diritta’ a 600 metri da Porta orientale</vt:lpstr>
      <vt:lpstr>Damasco, cappella di Anania, 3 m sotto livello stradale attuale, luogo del battesimo di Paolo</vt:lpstr>
      <vt:lpstr>Damasco, Cappella di Anania,  3 metri otto il livello stradale</vt:lpstr>
      <vt:lpstr>Presentazione standard di PowerPoint</vt:lpstr>
      <vt:lpstr>Damasco,                                            cappella di S. Paolo,                                    a 300 metri dal muro                              da cui fu calato                                              in una cesta.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Damasco, cappella recente, per commemorare la conversione di S. Paolo</dc:title>
  <dc:creator>lenovo</dc:creator>
  <cp:lastModifiedBy>lenovo</cp:lastModifiedBy>
  <cp:revision>6</cp:revision>
  <dcterms:created xsi:type="dcterms:W3CDTF">2019-07-15T06:44:17Z</dcterms:created>
  <dcterms:modified xsi:type="dcterms:W3CDTF">2020-07-02T20:27:08Z</dcterms:modified>
</cp:coreProperties>
</file>