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3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4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415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51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4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22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74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49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70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16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79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A044-1F12-4361-B3CE-7A69FD01872B}" type="datetimeFigureOut">
              <a:rPr lang="it-IT" smtClean="0"/>
              <a:t>05/07/2020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74F0-71D5-4471-8C14-E8E443BA37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31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4048" y="2130425"/>
            <a:ext cx="4139952" cy="1470025"/>
          </a:xfrm>
        </p:spPr>
        <p:txBody>
          <a:bodyPr>
            <a:normAutofit/>
          </a:bodyPr>
          <a:lstStyle/>
          <a:p>
            <a:r>
              <a:rPr lang="it-IT" sz="2000" b="1" dirty="0" smtClean="0"/>
              <a:t>Atti, 26-30</a:t>
            </a:r>
            <a:br>
              <a:rPr lang="it-IT" sz="2000" b="1" dirty="0" smtClean="0"/>
            </a:br>
            <a:r>
              <a:rPr lang="it-IT" sz="2000" b="1" dirty="0" smtClean="0"/>
              <a:t>Presentato da Barnaba ai cristiani. </a:t>
            </a:r>
            <a:br>
              <a:rPr lang="it-IT" sz="2000" b="1" dirty="0" smtClean="0"/>
            </a:br>
            <a:r>
              <a:rPr lang="it-IT" sz="2000" b="1" dirty="0" smtClean="0"/>
              <a:t>Poi per salvarlo lo  fanno </a:t>
            </a:r>
            <a:r>
              <a:rPr lang="it-IT" sz="2000" b="1" dirty="0" smtClean="0"/>
              <a:t>partire </a:t>
            </a:r>
            <a:r>
              <a:rPr lang="it-IT" sz="2000" b="1" dirty="0" smtClean="0"/>
              <a:t>per Cesarea e per Tarso.</a:t>
            </a:r>
            <a:endParaRPr lang="it-IT" sz="2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61568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66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41368"/>
          </a:xfrm>
        </p:spPr>
        <p:txBody>
          <a:bodyPr>
            <a:normAutofit/>
          </a:bodyPr>
          <a:lstStyle/>
          <a:p>
            <a:r>
              <a:rPr lang="it-IT" sz="2000" b="1" dirty="0" err="1" smtClean="0"/>
              <a:t>Atti11</a:t>
            </a:r>
            <a:r>
              <a:rPr lang="it-IT" sz="2000" b="1" dirty="0" smtClean="0"/>
              <a:t>, 25-26</a:t>
            </a:r>
            <a:br>
              <a:rPr lang="it-IT" sz="2000" b="1" dirty="0" smtClean="0"/>
            </a:br>
            <a:r>
              <a:rPr lang="it-IT" sz="2000" b="1" dirty="0" smtClean="0"/>
              <a:t>Barnaba da Antiochia va a Tarso </a:t>
            </a:r>
            <a:r>
              <a:rPr lang="it-IT" sz="2000" b="1" dirty="0" smtClean="0"/>
              <a:t>a </a:t>
            </a:r>
            <a:r>
              <a:rPr lang="it-IT" sz="2000" b="1" dirty="0" smtClean="0"/>
              <a:t>prelevare Paolo e lo conduce ad Antiochia</a:t>
            </a:r>
            <a:endParaRPr lang="it-IT" sz="2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858000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sz="2000" dirty="0" smtClean="0"/>
              <a:t> </a:t>
            </a:r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548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76875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it-IT" sz="2000" b="1" dirty="0" smtClean="0"/>
          </a:p>
          <a:p>
            <a:pPr algn="ctr"/>
            <a:endParaRPr lang="it-IT" sz="2000" b="1" dirty="0"/>
          </a:p>
          <a:p>
            <a:pPr algn="ctr"/>
            <a:endParaRPr lang="it-IT" sz="2000" b="1" dirty="0" smtClean="0"/>
          </a:p>
          <a:p>
            <a:pPr algn="ctr"/>
            <a:r>
              <a:rPr lang="it-IT" sz="2000" b="1" dirty="0" smtClean="0"/>
              <a:t>Atti, 11, 25-26</a:t>
            </a:r>
          </a:p>
          <a:p>
            <a:pPr algn="ctr"/>
            <a:r>
              <a:rPr lang="it-IT" sz="2000" b="1" dirty="0" smtClean="0"/>
              <a:t>Da Antiochia </a:t>
            </a:r>
            <a:r>
              <a:rPr lang="it-IT" sz="2000" b="1" dirty="0" err="1" smtClean="0"/>
              <a:t>Barnab</a:t>
            </a:r>
            <a:r>
              <a:rPr lang="it-IT" sz="2000" b="1" dirty="0" smtClean="0"/>
              <a:t> si reca a Tarso a prelevare Paolo</a:t>
            </a:r>
          </a:p>
          <a:p>
            <a:pPr algn="ctr"/>
            <a:r>
              <a:rPr lang="it-IT" sz="2000" b="1" dirty="0" smtClean="0"/>
              <a:t>e lo conduce ad Antiochia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401229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4810546"/>
          </a:xfrm>
        </p:spPr>
        <p:txBody>
          <a:bodyPr>
            <a:normAutofit/>
          </a:bodyPr>
          <a:lstStyle/>
          <a:p>
            <a:r>
              <a:rPr lang="it-IT" sz="1400" b="1" dirty="0" smtClean="0"/>
              <a:t>Atti, 12, 24</a:t>
            </a:r>
            <a:br>
              <a:rPr lang="it-IT" sz="1400" b="1" dirty="0" smtClean="0"/>
            </a:br>
            <a:r>
              <a:rPr lang="it-IT" sz="1400" b="1" dirty="0" smtClean="0"/>
              <a:t>Barnaba e Saulo tornano </a:t>
            </a:r>
            <a:r>
              <a:rPr lang="it-IT" sz="1400" b="1" smtClean="0"/>
              <a:t>da Antiochia a Gerusalemme </a:t>
            </a:r>
            <a:br>
              <a:rPr lang="it-IT" sz="1400" b="1" smtClean="0"/>
            </a:br>
            <a:r>
              <a:rPr lang="it-IT" sz="1400" b="1" smtClean="0"/>
              <a:t>portando </a:t>
            </a:r>
            <a:r>
              <a:rPr lang="it-IT" sz="1400" b="1" dirty="0" smtClean="0"/>
              <a:t>con sé anche Marco.</a:t>
            </a:r>
            <a:endParaRPr lang="it-IT" sz="14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58" y="-1"/>
            <a:ext cx="2426718" cy="688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07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32</Words>
  <Application>Microsoft Office PowerPoint</Application>
  <PresentationFormat>Presentazione su schermo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Atti, 26-30 Presentato da Barnaba ai cristiani.  Poi per salvarlo lo  fanno partire per Cesarea e per Tarso.</vt:lpstr>
      <vt:lpstr>Atti11, 25-26 Barnaba da Antiochia va a Tarso a prelevare Paolo e lo conduce ad Antiochia</vt:lpstr>
      <vt:lpstr>Presentazione standard di PowerPoint</vt:lpstr>
      <vt:lpstr>Atti, 12, 24 Barnaba e Saulo tornano da Antiochia a Gerusalemme  portando con sé anche Marco.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Atti, 26-30 Presentato da Barnaba ai cristiani.  Poi per salvarlo lo  fanno artire per Cesarea e per Tarso.</dc:title>
  <dc:creator>lenovo</dc:creator>
  <cp:lastModifiedBy>lenovo</cp:lastModifiedBy>
  <cp:revision>4</cp:revision>
  <dcterms:created xsi:type="dcterms:W3CDTF">2020-07-05T17:05:35Z</dcterms:created>
  <dcterms:modified xsi:type="dcterms:W3CDTF">2020-07-05T20:07:12Z</dcterms:modified>
</cp:coreProperties>
</file>