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BD85-6C04-4ED1-8C70-69C39C2B2D82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FA4-25E0-4192-AD89-69AB5BEB6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88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BD85-6C04-4ED1-8C70-69C39C2B2D82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FA4-25E0-4192-AD89-69AB5BEB6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52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BD85-6C04-4ED1-8C70-69C39C2B2D82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FA4-25E0-4192-AD89-69AB5BEB6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12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BD85-6C04-4ED1-8C70-69C39C2B2D82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FA4-25E0-4192-AD89-69AB5BEB6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70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BD85-6C04-4ED1-8C70-69C39C2B2D82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FA4-25E0-4192-AD89-69AB5BEB6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33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BD85-6C04-4ED1-8C70-69C39C2B2D82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FA4-25E0-4192-AD89-69AB5BEB6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68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BD85-6C04-4ED1-8C70-69C39C2B2D82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FA4-25E0-4192-AD89-69AB5BEB6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12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BD85-6C04-4ED1-8C70-69C39C2B2D82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FA4-25E0-4192-AD89-69AB5BEB6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36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BD85-6C04-4ED1-8C70-69C39C2B2D82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FA4-25E0-4192-AD89-69AB5BEB6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93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BD85-6C04-4ED1-8C70-69C39C2B2D82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FA4-25E0-4192-AD89-69AB5BEB6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08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BD85-6C04-4ED1-8C70-69C39C2B2D82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FA4-25E0-4192-AD89-69AB5BEB6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64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CBD85-6C04-4ED1-8C70-69C39C2B2D82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D3FA4-25E0-4192-AD89-69AB5BEB6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77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endParaRPr lang="it-IT" sz="4000" b="1" dirty="0" smtClean="0"/>
          </a:p>
          <a:p>
            <a:endParaRPr lang="it-IT" sz="4000" b="1" dirty="0"/>
          </a:p>
          <a:p>
            <a:r>
              <a:rPr lang="it-IT" sz="4000" b="1" dirty="0" smtClean="0"/>
              <a:t>CRONOLOGIA  E GEOGRAFIA</a:t>
            </a:r>
          </a:p>
          <a:p>
            <a:endParaRPr lang="it-IT" sz="4000" b="1" dirty="0" smtClean="0"/>
          </a:p>
          <a:p>
            <a:r>
              <a:rPr lang="it-IT" sz="4000" b="1" dirty="0" smtClean="0"/>
              <a:t>NELLA VITA DI</a:t>
            </a:r>
          </a:p>
          <a:p>
            <a:endParaRPr lang="it-IT" sz="4000" b="1" dirty="0" smtClean="0"/>
          </a:p>
          <a:p>
            <a:r>
              <a:rPr lang="it-IT" sz="4000" b="1" dirty="0" smtClean="0"/>
              <a:t>SAN PAOLO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295362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" y="116632"/>
            <a:ext cx="4524408" cy="6741368"/>
          </a:xfrm>
        </p:spPr>
      </p:pic>
    </p:spTree>
    <p:extLst>
      <p:ext uri="{BB962C8B-B14F-4D97-AF65-F5344CB8AC3E}">
        <p14:creationId xmlns:p14="http://schemas.microsoft.com/office/powerpoint/2010/main" val="3517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9416" cy="6858000"/>
          </a:xfrm>
        </p:spPr>
      </p:pic>
    </p:spTree>
    <p:extLst>
      <p:ext uri="{BB962C8B-B14F-4D97-AF65-F5344CB8AC3E}">
        <p14:creationId xmlns:p14="http://schemas.microsoft.com/office/powerpoint/2010/main" val="27506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" y="116632"/>
            <a:ext cx="9015201" cy="6741368"/>
          </a:xfrm>
        </p:spPr>
      </p:pic>
    </p:spTree>
    <p:extLst>
      <p:ext uri="{BB962C8B-B14F-4D97-AF65-F5344CB8AC3E}">
        <p14:creationId xmlns:p14="http://schemas.microsoft.com/office/powerpoint/2010/main" val="28777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/>
              <a:t>NASCITA DI PAOLO </a:t>
            </a:r>
          </a:p>
          <a:p>
            <a:pPr algn="ctr"/>
            <a:endParaRPr lang="it-IT" sz="4000" b="1" dirty="0"/>
          </a:p>
          <a:p>
            <a:pPr algn="ctr"/>
            <a:r>
              <a:rPr lang="it-IT" sz="4000" b="1" dirty="0" smtClean="0"/>
              <a:t>Atti 7:</a:t>
            </a:r>
          </a:p>
          <a:p>
            <a:pPr algn="ctr"/>
            <a:r>
              <a:rPr lang="it-IT" sz="4000" b="1" dirty="0" smtClean="0"/>
              <a:t>chiamato </a:t>
            </a:r>
            <a:r>
              <a:rPr lang="it-IT" sz="4000" b="1" i="1" dirty="0" err="1" smtClean="0"/>
              <a:t>neanias</a:t>
            </a:r>
            <a:r>
              <a:rPr lang="it-IT" sz="4000" b="1" i="1" dirty="0" smtClean="0"/>
              <a:t>, giovane.</a:t>
            </a:r>
          </a:p>
          <a:p>
            <a:pPr algn="ctr"/>
            <a:r>
              <a:rPr lang="it-IT" sz="4000" b="1" i="1" dirty="0" smtClean="0"/>
              <a:t>Data di nascita non più tardi del </a:t>
            </a:r>
          </a:p>
          <a:p>
            <a:pPr algn="ctr"/>
            <a:r>
              <a:rPr lang="it-IT" sz="4000" b="1" i="1" dirty="0" smtClean="0"/>
              <a:t>10 d. C.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294213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/>
              <a:t>PAOLO</a:t>
            </a:r>
          </a:p>
          <a:p>
            <a:pPr algn="ctr"/>
            <a:r>
              <a:rPr lang="it-IT" sz="4000" b="1" dirty="0" smtClean="0"/>
              <a:t>nasce a  Tarso, in </a:t>
            </a:r>
            <a:r>
              <a:rPr lang="it-IT" sz="4000" b="1" dirty="0" err="1" smtClean="0"/>
              <a:t>Cilicia</a:t>
            </a:r>
            <a:r>
              <a:rPr lang="it-IT" sz="4000" b="1" dirty="0" smtClean="0"/>
              <a:t>.</a:t>
            </a:r>
          </a:p>
          <a:p>
            <a:pPr algn="ctr"/>
            <a:r>
              <a:rPr lang="it-IT" sz="4000" b="1" i="1" dirty="0" smtClean="0"/>
              <a:t>... Cittadino di una città che non è senza importanza ... Atti 21, 9</a:t>
            </a:r>
          </a:p>
          <a:p>
            <a:pPr algn="ctr"/>
            <a:r>
              <a:rPr lang="it-IT" sz="4000" b="1" i="1" dirty="0" smtClean="0"/>
              <a:t>... Un ebreo, figlio di Ebrei ... e quanto alla legge, un fariseo ... </a:t>
            </a:r>
            <a:r>
              <a:rPr lang="it-IT" sz="4000" b="1" dirty="0" smtClean="0"/>
              <a:t>Fil. 3</a:t>
            </a:r>
            <a:r>
              <a:rPr lang="it-IT" sz="4000" b="1" i="1" dirty="0" smtClean="0"/>
              <a:t>, 6</a:t>
            </a:r>
          </a:p>
          <a:p>
            <a:pPr algn="ctr"/>
            <a:r>
              <a:rPr lang="it-IT" sz="4000" b="1" i="1" dirty="0" smtClean="0"/>
              <a:t>... Ho vissuto da fariseo, </a:t>
            </a:r>
          </a:p>
          <a:p>
            <a:pPr algn="ctr"/>
            <a:r>
              <a:rPr lang="it-IT" sz="4000" b="1" i="1" dirty="0" smtClean="0"/>
              <a:t>secondo la più rigida setta della nostra religione ... Atti 26,5</a:t>
            </a:r>
          </a:p>
          <a:p>
            <a:pPr marL="0" indent="0" algn="ctr">
              <a:buNone/>
            </a:pPr>
            <a:r>
              <a:rPr lang="it-IT" sz="2000" b="1" dirty="0" smtClean="0"/>
              <a:t>A Tarso, Marco Antonio fece  accoglienza regale a Cleopatra.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401327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/>
              <a:t>PAOLO</a:t>
            </a:r>
          </a:p>
          <a:p>
            <a:pPr algn="ctr"/>
            <a:r>
              <a:rPr lang="it-IT" sz="4000" b="1" dirty="0" smtClean="0"/>
              <a:t>studia a Gerusalemme.</a:t>
            </a:r>
          </a:p>
          <a:p>
            <a:pPr algn="ctr"/>
            <a:r>
              <a:rPr lang="it-IT" sz="4000" b="1" dirty="0" smtClean="0"/>
              <a:t>... istruito ai piedi di </a:t>
            </a:r>
            <a:r>
              <a:rPr lang="it-IT" sz="4000" b="1" dirty="0" err="1" smtClean="0"/>
              <a:t>Gamaliele</a:t>
            </a:r>
            <a:r>
              <a:rPr lang="it-IT" sz="4000" b="1" dirty="0" smtClean="0"/>
              <a:t> ... </a:t>
            </a:r>
          </a:p>
          <a:p>
            <a:pPr algn="ctr"/>
            <a:r>
              <a:rPr lang="it-IT" sz="4000" b="1" dirty="0" smtClean="0"/>
              <a:t>Atti 22, 3</a:t>
            </a:r>
          </a:p>
          <a:p>
            <a:pPr algn="ctr"/>
            <a:r>
              <a:rPr lang="it-IT" sz="4000" b="1" dirty="0" smtClean="0"/>
              <a:t>Giudeo, di lingua greca, </a:t>
            </a:r>
          </a:p>
          <a:p>
            <a:pPr algn="ctr"/>
            <a:r>
              <a:rPr lang="it-IT" sz="4000" b="1" dirty="0" smtClean="0"/>
              <a:t>conosce l’aramaico</a:t>
            </a:r>
          </a:p>
          <a:p>
            <a:pPr algn="ctr"/>
            <a:r>
              <a:rPr lang="it-IT" sz="4000" b="1" dirty="0" smtClean="0"/>
              <a:t>... Io sono giudeo, nato a Tarso di </a:t>
            </a:r>
            <a:r>
              <a:rPr lang="it-IT" sz="4000" b="1" dirty="0" err="1" smtClean="0"/>
              <a:t>Cilicia</a:t>
            </a:r>
            <a:r>
              <a:rPr lang="it-IT" sz="4000" b="1" dirty="0" smtClean="0"/>
              <a:t>, ma allevato in questa città ... Atti 22, 3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89820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036496" cy="666936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/>
              <a:t>PAOLO </a:t>
            </a:r>
          </a:p>
          <a:p>
            <a:pPr algn="ctr"/>
            <a:r>
              <a:rPr lang="it-IT" sz="4000" b="1" dirty="0" smtClean="0"/>
              <a:t>ED IL MARTIRIO </a:t>
            </a:r>
          </a:p>
          <a:p>
            <a:pPr algn="ctr"/>
            <a:r>
              <a:rPr lang="it-IT" sz="4000" b="1" dirty="0" smtClean="0"/>
              <a:t>DI SANTO STEFANO</a:t>
            </a:r>
          </a:p>
          <a:p>
            <a:pPr algn="ctr"/>
            <a:endParaRPr lang="it-IT" sz="4000" dirty="0"/>
          </a:p>
          <a:p>
            <a:pPr algn="ctr"/>
            <a:r>
              <a:rPr lang="it-IT" sz="4000" b="1" dirty="0" smtClean="0"/>
              <a:t>Atti 7, 1-60, 22, 20</a:t>
            </a:r>
          </a:p>
          <a:p>
            <a:pPr algn="ctr"/>
            <a:r>
              <a:rPr lang="it-IT" sz="4000" b="1" dirty="0" smtClean="0"/>
              <a:t>.. un giovane chiamato Saulo ...</a:t>
            </a:r>
          </a:p>
          <a:p>
            <a:pPr algn="ctr"/>
            <a:r>
              <a:rPr lang="it-IT" sz="4000" b="1" dirty="0" smtClean="0"/>
              <a:t>Atti 8, 1-2</a:t>
            </a:r>
          </a:p>
          <a:p>
            <a:pPr algn="ctr"/>
            <a:endParaRPr lang="it-IT" sz="4000" b="1" dirty="0" smtClean="0"/>
          </a:p>
          <a:p>
            <a:pPr algn="ctr"/>
            <a:r>
              <a:rPr lang="it-IT" sz="4000" b="1" dirty="0" smtClean="0"/>
              <a:t>Nel 36 d. C.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97528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Porta S. Stefano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7112" cy="6957392"/>
          </a:xfrm>
        </p:spPr>
      </p:pic>
    </p:spTree>
    <p:extLst>
      <p:ext uri="{BB962C8B-B14F-4D97-AF65-F5344CB8AC3E}">
        <p14:creationId xmlns:p14="http://schemas.microsoft.com/office/powerpoint/2010/main" val="18899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Gerusalemme, Porta dei Leoni, dai Cristiani </a:t>
            </a:r>
            <a:r>
              <a:rPr lang="it-IT" sz="2000" dirty="0" err="1" smtClean="0"/>
              <a:t>ribattezata</a:t>
            </a:r>
            <a:r>
              <a:rPr lang="it-IT" sz="2000" dirty="0" smtClean="0"/>
              <a:t> Porta Santo Stefano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" y="0"/>
            <a:ext cx="45785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7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Rilievi da cui prende il nome Porta dei Leoni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" y="35632"/>
            <a:ext cx="9149128" cy="62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1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"/>
            <a:ext cx="9136902" cy="6093172"/>
          </a:xfrm>
        </p:spPr>
      </p:pic>
    </p:spTree>
    <p:extLst>
      <p:ext uri="{BB962C8B-B14F-4D97-AF65-F5344CB8AC3E}">
        <p14:creationId xmlns:p14="http://schemas.microsoft.com/office/powerpoint/2010/main" val="29688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204</Words>
  <Application>Microsoft Office PowerPoint</Application>
  <PresentationFormat>Presentazione su schermo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Porta S. Stefano</vt:lpstr>
      <vt:lpstr>Gerusalemme, Porta dei Leoni, dai Cristiani ribattezata Porta Santo Stefano</vt:lpstr>
      <vt:lpstr>Rilievi da cui prende il nome Porta dei Leoni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2020-05-29T19:09:06Z</dcterms:created>
  <dcterms:modified xsi:type="dcterms:W3CDTF">2020-05-29T19:10:58Z</dcterms:modified>
</cp:coreProperties>
</file>