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7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A7C8-8B36-4A99-BB54-830270A9A113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14D9-DC39-4171-92C6-9E84F13046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24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A7C8-8B36-4A99-BB54-830270A9A113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14D9-DC39-4171-92C6-9E84F13046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86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A7C8-8B36-4A99-BB54-830270A9A113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14D9-DC39-4171-92C6-9E84F13046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46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A7C8-8B36-4A99-BB54-830270A9A113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14D9-DC39-4171-92C6-9E84F13046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21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A7C8-8B36-4A99-BB54-830270A9A113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14D9-DC39-4171-92C6-9E84F13046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44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A7C8-8B36-4A99-BB54-830270A9A113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14D9-DC39-4171-92C6-9E84F13046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59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A7C8-8B36-4A99-BB54-830270A9A113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14D9-DC39-4171-92C6-9E84F13046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99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A7C8-8B36-4A99-BB54-830270A9A113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14D9-DC39-4171-92C6-9E84F13046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69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A7C8-8B36-4A99-BB54-830270A9A113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14D9-DC39-4171-92C6-9E84F13046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09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A7C8-8B36-4A99-BB54-830270A9A113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14D9-DC39-4171-92C6-9E84F13046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97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A7C8-8B36-4A99-BB54-830270A9A113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14D9-DC39-4171-92C6-9E84F13046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70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6A7C8-8B36-4A99-BB54-830270A9A113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714D9-DC39-4171-92C6-9E84F13046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612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in_Hanatziv" TargetMode="External"/><Relationship Id="rId2" Type="http://schemas.openxmlformats.org/officeDocument/2006/relationships/hyperlink" Target="https://en.wikipedia.org/wiki/Kibbut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6093296"/>
            <a:ext cx="8229600" cy="759380"/>
          </a:xfrm>
        </p:spPr>
        <p:txBody>
          <a:bodyPr>
            <a:normAutofit/>
          </a:bodyPr>
          <a:lstStyle/>
          <a:p>
            <a:r>
              <a:rPr lang="it-IT" sz="1400" dirty="0" err="1" smtClean="0">
                <a:effectLst/>
              </a:rPr>
              <a:t>Beit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</a:rPr>
              <a:t>She'an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</a:rPr>
              <a:t>theatre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00"/>
            <a:ext cx="9233985" cy="5876172"/>
          </a:xfrm>
        </p:spPr>
      </p:pic>
    </p:spTree>
    <p:extLst>
      <p:ext uri="{BB962C8B-B14F-4D97-AF65-F5344CB8AC3E}">
        <p14:creationId xmlns:p14="http://schemas.microsoft.com/office/powerpoint/2010/main" val="1125056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84"/>
            <a:ext cx="9139446" cy="6100580"/>
          </a:xfrm>
        </p:spPr>
      </p:pic>
    </p:spTree>
    <p:extLst>
      <p:ext uri="{BB962C8B-B14F-4D97-AF65-F5344CB8AC3E}">
        <p14:creationId xmlns:p14="http://schemas.microsoft.com/office/powerpoint/2010/main" val="2524843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2851" cy="6093296"/>
          </a:xfrm>
        </p:spPr>
      </p:pic>
    </p:spTree>
    <p:extLst>
      <p:ext uri="{BB962C8B-B14F-4D97-AF65-F5344CB8AC3E}">
        <p14:creationId xmlns:p14="http://schemas.microsoft.com/office/powerpoint/2010/main" val="984629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14061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12543" cy="2492896"/>
          </a:xfrm>
        </p:spPr>
      </p:pic>
    </p:spTree>
    <p:extLst>
      <p:ext uri="{BB962C8B-B14F-4D97-AF65-F5344CB8AC3E}">
        <p14:creationId xmlns:p14="http://schemas.microsoft.com/office/powerpoint/2010/main" val="2764231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Bet</a:t>
            </a:r>
            <a:r>
              <a:rPr lang="it-IT" sz="1400" dirty="0" smtClean="0"/>
              <a:t> </a:t>
            </a:r>
            <a:r>
              <a:rPr lang="it-IT" sz="1400" dirty="0" err="1" smtClean="0"/>
              <a:t>Shean</a:t>
            </a:r>
            <a:r>
              <a:rPr lang="it-IT" sz="1400" dirty="0" smtClean="0"/>
              <a:t>, Monte </a:t>
            </a:r>
            <a:r>
              <a:rPr lang="it-IT" sz="1400" dirty="0" err="1" smtClean="0"/>
              <a:t>Gelboe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48" y="0"/>
            <a:ext cx="6425952" cy="6425952"/>
          </a:xfrm>
        </p:spPr>
      </p:pic>
    </p:spTree>
    <p:extLst>
      <p:ext uri="{BB962C8B-B14F-4D97-AF65-F5344CB8AC3E}">
        <p14:creationId xmlns:p14="http://schemas.microsoft.com/office/powerpoint/2010/main" val="3190234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endParaRPr lang="it-IT" sz="4000" b="1" dirty="0" smtClean="0"/>
          </a:p>
          <a:p>
            <a:pPr algn="ctr"/>
            <a:r>
              <a:rPr lang="it-IT" sz="4000" b="1" dirty="0" smtClean="0"/>
              <a:t>SAULO</a:t>
            </a:r>
          </a:p>
          <a:p>
            <a:pPr algn="ctr"/>
            <a:endParaRPr lang="it-IT" sz="4000" b="1" dirty="0" smtClean="0"/>
          </a:p>
          <a:p>
            <a:pPr algn="ctr"/>
            <a:r>
              <a:rPr lang="it-IT" sz="4000" b="1" dirty="0" smtClean="0"/>
              <a:t>IN CASA DI ANANIA</a:t>
            </a:r>
          </a:p>
          <a:p>
            <a:pPr algn="ctr"/>
            <a:endParaRPr lang="it-IT" sz="4000" b="1" dirty="0"/>
          </a:p>
          <a:p>
            <a:pPr algn="ctr"/>
            <a:r>
              <a:rPr lang="it-IT" sz="4000" b="1" dirty="0" smtClean="0"/>
              <a:t>Atti 9, 10-19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41935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/>
              <a:t>PAOLO SI RECA IN </a:t>
            </a:r>
            <a:r>
              <a:rPr lang="it-IT" sz="4000" b="1" dirty="0" err="1" smtClean="0"/>
              <a:t>ARABIa</a:t>
            </a:r>
            <a:endParaRPr lang="it-IT" sz="4000" b="1" dirty="0" smtClean="0"/>
          </a:p>
          <a:p>
            <a:pPr algn="ctr"/>
            <a:r>
              <a:rPr lang="it-IT" sz="4000" b="1" dirty="0" err="1" smtClean="0"/>
              <a:t>Gal</a:t>
            </a:r>
            <a:r>
              <a:rPr lang="it-IT" sz="4000" b="1" dirty="0" smtClean="0"/>
              <a:t>. 1,17</a:t>
            </a:r>
          </a:p>
          <a:p>
            <a:pPr algn="ctr"/>
            <a:r>
              <a:rPr lang="it-IT" sz="4000" b="1" dirty="0" smtClean="0"/>
              <a:t>... Sul monte Sinai ? ...</a:t>
            </a:r>
          </a:p>
          <a:p>
            <a:pPr algn="ctr"/>
            <a:r>
              <a:rPr lang="it-IT" sz="4000" dirty="0" smtClean="0"/>
              <a:t>... sul monte della Legge dichiarata abrogata ....</a:t>
            </a:r>
          </a:p>
          <a:p>
            <a:pPr algn="ctr"/>
            <a:r>
              <a:rPr lang="it-IT" sz="4000" dirty="0" smtClean="0"/>
              <a:t>... per breve tempo ...</a:t>
            </a:r>
          </a:p>
          <a:p>
            <a:pPr algn="ctr"/>
            <a:r>
              <a:rPr lang="it-IT" sz="4000" b="1" dirty="0" smtClean="0"/>
              <a:t>Ritorno nella primavera del 37 d. C.</a:t>
            </a:r>
          </a:p>
          <a:p>
            <a:pPr algn="ctr"/>
            <a:endParaRPr lang="it-IT" sz="4000" b="1" dirty="0" smtClean="0"/>
          </a:p>
          <a:p>
            <a:pPr algn="ctr"/>
            <a:r>
              <a:rPr lang="it-IT" sz="4000" b="1" dirty="0" smtClean="0"/>
              <a:t>... Tre anni a Damasco ... </a:t>
            </a:r>
            <a:r>
              <a:rPr lang="it-IT" sz="4000" b="1" dirty="0" err="1" smtClean="0"/>
              <a:t>Gal</a:t>
            </a:r>
            <a:r>
              <a:rPr lang="it-IT" sz="4000" b="1" dirty="0" smtClean="0"/>
              <a:t>. 1, 18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781144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/>
              <a:t>SAULO A DAMASCO</a:t>
            </a:r>
          </a:p>
          <a:p>
            <a:pPr algn="ctr"/>
            <a:r>
              <a:rPr lang="it-IT" sz="4000" b="1" dirty="0" smtClean="0"/>
              <a:t>Coi discepoli cristiani.</a:t>
            </a:r>
          </a:p>
          <a:p>
            <a:pPr algn="ctr"/>
            <a:r>
              <a:rPr lang="it-IT" sz="4000" b="1" dirty="0" smtClean="0"/>
              <a:t>Atti, 9, 19-22 </a:t>
            </a:r>
          </a:p>
          <a:p>
            <a:pPr algn="ctr"/>
            <a:r>
              <a:rPr lang="it-IT" sz="4000" b="1" dirty="0" smtClean="0"/>
              <a:t>Sua fuga da Damasco a Gerusalemme</a:t>
            </a:r>
          </a:p>
          <a:p>
            <a:pPr algn="ctr"/>
            <a:r>
              <a:rPr lang="it-IT" sz="4000" b="1" dirty="0" smtClean="0"/>
              <a:t>Atti, 9, 23-26, </a:t>
            </a:r>
            <a:r>
              <a:rPr lang="it-IT" sz="4000" b="1" dirty="0" err="1" smtClean="0"/>
              <a:t>Gal</a:t>
            </a:r>
            <a:r>
              <a:rPr lang="it-IT" sz="4000" b="1" dirty="0" smtClean="0"/>
              <a:t>. 1, 18</a:t>
            </a:r>
          </a:p>
          <a:p>
            <a:pPr algn="ctr"/>
            <a:endParaRPr lang="it-IT" sz="4000" b="1" dirty="0"/>
          </a:p>
          <a:p>
            <a:pPr algn="ctr"/>
            <a:endParaRPr lang="it-IT" sz="4000" b="1" dirty="0" smtClean="0"/>
          </a:p>
          <a:p>
            <a:pPr algn="ctr"/>
            <a:endParaRPr lang="it-IT" sz="4000" b="1" dirty="0" smtClean="0"/>
          </a:p>
          <a:p>
            <a:pPr algn="ctr"/>
            <a:r>
              <a:rPr lang="it-IT" sz="4000" b="1" dirty="0" smtClean="0"/>
              <a:t>Nel 40 circa d. C.</a:t>
            </a:r>
          </a:p>
        </p:txBody>
      </p:sp>
    </p:spTree>
    <p:extLst>
      <p:ext uri="{BB962C8B-B14F-4D97-AF65-F5344CB8AC3E}">
        <p14:creationId xmlns:p14="http://schemas.microsoft.com/office/powerpoint/2010/main" val="406696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90"/>
            <a:ext cx="6840310" cy="6840310"/>
          </a:xfrm>
        </p:spPr>
      </p:pic>
    </p:spTree>
    <p:extLst>
      <p:ext uri="{BB962C8B-B14F-4D97-AF65-F5344CB8AC3E}">
        <p14:creationId xmlns:p14="http://schemas.microsoft.com/office/powerpoint/2010/main" val="362873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143000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Bet</a:t>
            </a:r>
            <a:r>
              <a:rPr lang="it-IT" sz="1400" dirty="0" smtClean="0"/>
              <a:t> </a:t>
            </a:r>
            <a:r>
              <a:rPr lang="it-IT" sz="1400" dirty="0" err="1" smtClean="0"/>
              <a:t>Shean</a:t>
            </a:r>
            <a:r>
              <a:rPr lang="it-IT" sz="1400" dirty="0" smtClean="0"/>
              <a:t>, resti del </a:t>
            </a:r>
            <a:r>
              <a:rPr lang="it-IT" sz="1400" smtClean="0"/>
              <a:t>teatro romano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12"/>
            <a:ext cx="3293210" cy="6840488"/>
          </a:xfrm>
        </p:spPr>
      </p:pic>
    </p:spTree>
    <p:extLst>
      <p:ext uri="{BB962C8B-B14F-4D97-AF65-F5344CB8AC3E}">
        <p14:creationId xmlns:p14="http://schemas.microsoft.com/office/powerpoint/2010/main" val="3467846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908720"/>
          </a:xfrm>
        </p:spPr>
        <p:txBody>
          <a:bodyPr>
            <a:normAutofit/>
          </a:bodyPr>
          <a:lstStyle/>
          <a:p>
            <a:r>
              <a:rPr lang="en-US" sz="1400" dirty="0" smtClean="0">
                <a:effectLst/>
              </a:rPr>
              <a:t>Crusader castle with moat and inner tower.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" y="0"/>
            <a:ext cx="9182532" cy="5373216"/>
          </a:xfrm>
        </p:spPr>
      </p:pic>
    </p:spTree>
    <p:extLst>
      <p:ext uri="{BB962C8B-B14F-4D97-AF65-F5344CB8AC3E}">
        <p14:creationId xmlns:p14="http://schemas.microsoft.com/office/powerpoint/2010/main" val="348909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</a:rPr>
              <a:t>Roman </a:t>
            </a:r>
            <a:r>
              <a:rPr lang="it-IT" sz="1400" dirty="0" err="1" smtClean="0">
                <a:effectLst/>
              </a:rPr>
              <a:t>baths</a:t>
            </a:r>
            <a:endParaRPr lang="it-IT" sz="1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244409" cy="6183306"/>
          </a:xfrm>
        </p:spPr>
      </p:pic>
    </p:spTree>
    <p:extLst>
      <p:ext uri="{BB962C8B-B14F-4D97-AF65-F5344CB8AC3E}">
        <p14:creationId xmlns:p14="http://schemas.microsoft.com/office/powerpoint/2010/main" val="394191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r>
              <a:rPr lang="en-US" sz="1400" dirty="0" err="1" smtClean="0">
                <a:effectLst/>
              </a:rPr>
              <a:t>BetShe'an</a:t>
            </a:r>
            <a:r>
              <a:rPr lang="en-US" sz="1400" dirty="0" smtClean="0">
                <a:effectLst/>
              </a:rPr>
              <a:t> - an ancient house of Egyptian governor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166"/>
            <a:ext cx="8249701" cy="6187275"/>
          </a:xfrm>
        </p:spPr>
      </p:pic>
    </p:spTree>
    <p:extLst>
      <p:ext uri="{BB962C8B-B14F-4D97-AF65-F5344CB8AC3E}">
        <p14:creationId xmlns:p14="http://schemas.microsoft.com/office/powerpoint/2010/main" val="1218304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1400" dirty="0" err="1" smtClean="0">
                <a:effectLst/>
              </a:rPr>
              <a:t>Pioneers</a:t>
            </a:r>
            <a:r>
              <a:rPr lang="it-IT" sz="1400" dirty="0" smtClean="0">
                <a:effectLst/>
              </a:rPr>
              <a:t> of </a:t>
            </a:r>
            <a:r>
              <a:rPr lang="it-IT" sz="1400" dirty="0" smtClean="0">
                <a:effectLst/>
                <a:hlinkClick r:id="rId2" tooltip="Kibbutz"/>
              </a:rPr>
              <a:t>Kibbutz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  <a:hlinkClick r:id="rId3" tooltip="Ein Hanatziv"/>
              </a:rPr>
              <a:t>Ein</a:t>
            </a:r>
            <a:r>
              <a:rPr lang="it-IT" sz="1400" dirty="0" smtClean="0">
                <a:effectLst/>
                <a:hlinkClick r:id="rId3" tooltip="Ein Hanatziv"/>
              </a:rPr>
              <a:t> </a:t>
            </a:r>
            <a:r>
              <a:rPr lang="it-IT" sz="1400" dirty="0" err="1" smtClean="0">
                <a:effectLst/>
                <a:hlinkClick r:id="rId3" tooltip="Ein Hanatziv"/>
              </a:rPr>
              <a:t>Hanatziv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</a:rPr>
              <a:t>settle</a:t>
            </a:r>
            <a:r>
              <a:rPr lang="it-IT" sz="1400" dirty="0" smtClean="0">
                <a:effectLst/>
              </a:rPr>
              <a:t> in </a:t>
            </a:r>
            <a:r>
              <a:rPr lang="it-IT" sz="1400" dirty="0" err="1" smtClean="0">
                <a:effectLst/>
              </a:rPr>
              <a:t>Bet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</a:rPr>
              <a:t>She'an</a:t>
            </a:r>
            <a:r>
              <a:rPr lang="it-IT" sz="1400" dirty="0" smtClean="0">
                <a:effectLst/>
              </a:rPr>
              <a:t>, 1946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" y="0"/>
            <a:ext cx="9196955" cy="5949280"/>
          </a:xfrm>
        </p:spPr>
      </p:pic>
    </p:spTree>
    <p:extLst>
      <p:ext uri="{BB962C8B-B14F-4D97-AF65-F5344CB8AC3E}">
        <p14:creationId xmlns:p14="http://schemas.microsoft.com/office/powerpoint/2010/main" val="710840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1400" dirty="0" err="1" smtClean="0">
                <a:effectLst/>
              </a:rPr>
              <a:t>Beit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</a:rPr>
              <a:t>She'an</a:t>
            </a:r>
            <a:r>
              <a:rPr lang="it-IT" sz="1400" dirty="0" smtClean="0">
                <a:effectLst/>
              </a:rPr>
              <a:t> park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460432" cy="6345324"/>
          </a:xfrm>
        </p:spPr>
      </p:pic>
    </p:spTree>
    <p:extLst>
      <p:ext uri="{BB962C8B-B14F-4D97-AF65-F5344CB8AC3E}">
        <p14:creationId xmlns:p14="http://schemas.microsoft.com/office/powerpoint/2010/main" val="1303173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2851" cy="6093296"/>
          </a:xfrm>
        </p:spPr>
      </p:pic>
    </p:spTree>
    <p:extLst>
      <p:ext uri="{BB962C8B-B14F-4D97-AF65-F5344CB8AC3E}">
        <p14:creationId xmlns:p14="http://schemas.microsoft.com/office/powerpoint/2010/main" val="1929058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139</Words>
  <Application>Microsoft Office PowerPoint</Application>
  <PresentationFormat>Presentazione su schermo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Beit She'an theatre</vt:lpstr>
      <vt:lpstr>Presentazione standard di PowerPoint</vt:lpstr>
      <vt:lpstr>Bet Shean, resti del teatro romano</vt:lpstr>
      <vt:lpstr>Crusader castle with moat and inner tower.</vt:lpstr>
      <vt:lpstr>Roman baths</vt:lpstr>
      <vt:lpstr>BetShe'an - an ancient house of Egyptian governor</vt:lpstr>
      <vt:lpstr>Pioneers of Kibbutz Ein Hanatziv settle in Bet She'an, 1946</vt:lpstr>
      <vt:lpstr>Beit She'an park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Bet Shean, Monte Gelboe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Beit She'an theatre</dc:title>
  <dc:creator>lenovo</dc:creator>
  <cp:lastModifiedBy>lenovo</cp:lastModifiedBy>
  <cp:revision>1</cp:revision>
  <dcterms:created xsi:type="dcterms:W3CDTF">2020-05-29T19:22:31Z</dcterms:created>
  <dcterms:modified xsi:type="dcterms:W3CDTF">2020-05-29T19:23:32Z</dcterms:modified>
</cp:coreProperties>
</file>