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68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2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22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5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6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6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90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8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00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59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72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B72C-9DC2-47BB-A848-6F9102318F32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0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Le porte fortificate dell'</a:t>
            </a:r>
            <a:r>
              <a:rPr lang="it-IT" sz="2000" dirty="0" err="1"/>
              <a:t>Acrocorinto</a:t>
            </a:r>
            <a:r>
              <a:rPr lang="it-IT" sz="2000" dirty="0"/>
              <a:t> viste da ovest, come furono ricostruite dai </a:t>
            </a:r>
            <a:r>
              <a:rPr lang="it-IT" sz="2000" dirty="0" err="1"/>
              <a:t>Venezian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33"/>
            <a:ext cx="795637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Acrocorinto</a:t>
            </a:r>
            <a:r>
              <a:rPr lang="it-IT" sz="2000" dirty="0" smtClean="0"/>
              <a:t> visto dal mare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75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31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Corinto, tempio di Apollo </a:t>
            </a:r>
            <a:r>
              <a:rPr lang="it-IT" sz="2000" smtClean="0"/>
              <a:t>ed Acropoli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43"/>
            <a:ext cx="66585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4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Nella parte più alta dell’</a:t>
            </a:r>
            <a:r>
              <a:rPr lang="it-IT" sz="2000" dirty="0" err="1" smtClean="0"/>
              <a:t>Acrocorinto</a:t>
            </a:r>
            <a:r>
              <a:rPr lang="it-IT" sz="2000" dirty="0" smtClean="0"/>
              <a:t> donato ad Afrodite da Elios, </a:t>
            </a:r>
            <a:r>
              <a:rPr lang="it-IT" sz="2000" dirty="0" err="1" smtClean="0"/>
              <a:t>sorgeveva</a:t>
            </a:r>
            <a:r>
              <a:rPr lang="it-IT" sz="2000" dirty="0" smtClean="0"/>
              <a:t> il tempio della dea, frequentatissimo, al tempo di San Paolo perché vi si praticava la prostituzione sacra.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" y="4182"/>
            <a:ext cx="8981545" cy="587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5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" y="0"/>
            <a:ext cx="9143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5800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5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54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7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" y="0"/>
            <a:ext cx="913548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tempio di Afrodite, trasformato in chiesa dai bizantini, fu poi convertito in moschea dai mussulmani.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40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75</Words>
  <Application>Microsoft Office PowerPoint</Application>
  <PresentationFormat>Presentazione su schermo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Le porte fortificate dell'Acrocorinto viste da ovest, come furono ricostruite dai Venezian</vt:lpstr>
      <vt:lpstr>Acrocorinto visto dal mare</vt:lpstr>
      <vt:lpstr>Corinto, tempio di Apollo ed Acropoli</vt:lpstr>
      <vt:lpstr>Nella parte più alta dell’Acrocorinto donato ad Afrodite da Elios, sorgeveva il tempio della dea, frequentatissimo, al tempo di San Paolo perché vi si praticava la prostituzione sacra.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tempio di Afrodite, trasformato in chiesa dai bizantini, fu poi convertito in moschea dai mussulmani.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porte fortificate dell'Acrocorinto viste da ovest, come furono ricostruite dai Venezian</dc:title>
  <dc:creator>lenovo</dc:creator>
  <cp:lastModifiedBy>lenovo</cp:lastModifiedBy>
  <cp:revision>3</cp:revision>
  <dcterms:created xsi:type="dcterms:W3CDTF">2018-10-11T20:50:23Z</dcterms:created>
  <dcterms:modified xsi:type="dcterms:W3CDTF">2019-04-08T19:43:12Z</dcterms:modified>
</cp:coreProperties>
</file>