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63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98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85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5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36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34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84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2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95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8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71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76D9-2C7F-4ECA-BAF0-D748F72B06B3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EF61-9EA6-405D-AAD3-AECF18EB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89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Antiochia di </a:t>
            </a:r>
            <a:r>
              <a:rPr lang="it-IT" sz="2000" dirty="0" err="1" smtClean="0"/>
              <a:t>Pisidia</a:t>
            </a:r>
            <a:r>
              <a:rPr lang="it-IT" sz="2000" dirty="0" smtClean="0"/>
              <a:t>, resti di grande edificio, forse un tempio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459"/>
            <a:ext cx="8247493" cy="63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65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Antiochia di </a:t>
            </a:r>
            <a:r>
              <a:rPr lang="it-IT" sz="2000" dirty="0" err="1" smtClean="0"/>
              <a:t>Pisidia</a:t>
            </a:r>
            <a:r>
              <a:rPr lang="it-IT" sz="2000" dirty="0" smtClean="0"/>
              <a:t>, rovine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499"/>
            <a:ext cx="8712004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42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Antiochia di </a:t>
            </a:r>
            <a:r>
              <a:rPr lang="it-IT" sz="2000" dirty="0" err="1" smtClean="0"/>
              <a:t>Pisidia</a:t>
            </a:r>
            <a:r>
              <a:rPr lang="it-IT" sz="2000" smtClean="0"/>
              <a:t>, resti</a:t>
            </a:r>
            <a:endParaRPr lang="it-IT" sz="200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96470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23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525344"/>
            <a:ext cx="8229600" cy="332656"/>
          </a:xfrm>
        </p:spPr>
        <p:txBody>
          <a:bodyPr>
            <a:noAutofit/>
          </a:bodyPr>
          <a:lstStyle/>
          <a:p>
            <a:r>
              <a:rPr lang="it-IT" sz="2000" dirty="0" smtClean="0"/>
              <a:t>Antiochia di </a:t>
            </a:r>
            <a:r>
              <a:rPr lang="it-IT" sz="2000" dirty="0" err="1" smtClean="0"/>
              <a:t>Pisidia</a:t>
            </a:r>
            <a:r>
              <a:rPr lang="it-IT" sz="2000" dirty="0" smtClean="0"/>
              <a:t>, città romana, l’acquedotto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14" y="-33714"/>
            <a:ext cx="9015548" cy="648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075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Presentazione su schermo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Antiochia di Pisidia, resti di grande edificio, forse un tempio</vt:lpstr>
      <vt:lpstr>Antiochia di Pisidia, rovine</vt:lpstr>
      <vt:lpstr>Antiochia di Pisidia, resti</vt:lpstr>
      <vt:lpstr>Antiochia di Pisidia, città romana, l’acquedotto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Antiochia di Pisidia, resti di grande edificio, forse un tempio</dc:title>
  <dc:creator>lenovo</dc:creator>
  <cp:lastModifiedBy>lenovo</cp:lastModifiedBy>
  <cp:revision>4</cp:revision>
  <dcterms:created xsi:type="dcterms:W3CDTF">2019-04-10T12:04:56Z</dcterms:created>
  <dcterms:modified xsi:type="dcterms:W3CDTF">2019-04-23T09:57:15Z</dcterms:modified>
</cp:coreProperties>
</file>