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63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798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7855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5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36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0347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484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2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95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885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711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C76D9-2C7F-4ECA-BAF0-D748F72B06B3}" type="datetimeFigureOut">
              <a:rPr lang="it-IT" smtClean="0"/>
              <a:t>23/04/2019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EF61-9EA6-405D-AAD3-AECF18EBEE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189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Antiochia di </a:t>
            </a:r>
            <a:r>
              <a:rPr lang="it-IT" sz="2000" dirty="0" err="1" smtClean="0"/>
              <a:t>Pisidia</a:t>
            </a:r>
            <a:r>
              <a:rPr lang="it-IT" sz="2000" dirty="0" smtClean="0"/>
              <a:t>, resti di grande edificio, forse un tempio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459"/>
            <a:ext cx="8247493" cy="63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7658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Antiochia di </a:t>
            </a:r>
            <a:r>
              <a:rPr lang="it-IT" sz="2000" dirty="0" err="1" smtClean="0"/>
              <a:t>Pisidia</a:t>
            </a:r>
            <a:r>
              <a:rPr lang="it-IT" sz="2000" dirty="0" smtClean="0"/>
              <a:t>, rovine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499"/>
            <a:ext cx="8712004" cy="6453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423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453336"/>
            <a:ext cx="8229600" cy="404664"/>
          </a:xfrm>
        </p:spPr>
        <p:txBody>
          <a:bodyPr>
            <a:normAutofit/>
          </a:bodyPr>
          <a:lstStyle/>
          <a:p>
            <a:r>
              <a:rPr lang="it-IT" sz="2000" dirty="0" smtClean="0"/>
              <a:t>Antiochia di </a:t>
            </a:r>
            <a:r>
              <a:rPr lang="it-IT" sz="2000" dirty="0" err="1" smtClean="0"/>
              <a:t>Pisidia</a:t>
            </a:r>
            <a:r>
              <a:rPr lang="it-IT" sz="2000" smtClean="0"/>
              <a:t>, resti</a:t>
            </a:r>
            <a:endParaRPr lang="it-IT" sz="200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96470" cy="6597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423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6525344"/>
            <a:ext cx="8229600" cy="332656"/>
          </a:xfrm>
        </p:spPr>
        <p:txBody>
          <a:bodyPr>
            <a:noAutofit/>
          </a:bodyPr>
          <a:lstStyle/>
          <a:p>
            <a:r>
              <a:rPr lang="it-IT" sz="2000" dirty="0" smtClean="0"/>
              <a:t>Antiochia di </a:t>
            </a:r>
            <a:r>
              <a:rPr lang="it-IT" sz="2000" dirty="0" err="1" smtClean="0"/>
              <a:t>Pisidia</a:t>
            </a:r>
            <a:r>
              <a:rPr lang="it-IT" sz="2000" dirty="0" smtClean="0"/>
              <a:t>, città romana, l’acquedotto</a:t>
            </a:r>
            <a:endParaRPr lang="it-IT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14" y="-33714"/>
            <a:ext cx="9015548" cy="6485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0758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</Words>
  <Application>Microsoft Office PowerPoint</Application>
  <PresentationFormat>Presentazione su schermo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Antiochia di Pisidia, resti di grande edificio, forse un tempio</vt:lpstr>
      <vt:lpstr>Antiochia di Pisidia, rovine</vt:lpstr>
      <vt:lpstr>Antiochia di Pisidia, resti</vt:lpstr>
      <vt:lpstr>Antiochia di Pisidia, città romana, l’acquedotto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Antiochia di Pisidia, resti di grande edificio, forse un tempio</dc:title>
  <dc:creator>lenovo</dc:creator>
  <cp:lastModifiedBy>lenovo</cp:lastModifiedBy>
  <cp:revision>4</cp:revision>
  <dcterms:created xsi:type="dcterms:W3CDTF">2019-04-10T12:04:56Z</dcterms:created>
  <dcterms:modified xsi:type="dcterms:W3CDTF">2019-04-23T09:57:15Z</dcterms:modified>
</cp:coreProperties>
</file>