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52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0668-59A6-4FC1-A3C4-17BCDBE1851A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9F01-5EF5-4BE3-9B05-3782E5E66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572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0668-59A6-4FC1-A3C4-17BCDBE1851A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9F01-5EF5-4BE3-9B05-3782E5E66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95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0668-59A6-4FC1-A3C4-17BCDBE1851A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9F01-5EF5-4BE3-9B05-3782E5E66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545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0668-59A6-4FC1-A3C4-17BCDBE1851A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9F01-5EF5-4BE3-9B05-3782E5E66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246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0668-59A6-4FC1-A3C4-17BCDBE1851A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9F01-5EF5-4BE3-9B05-3782E5E66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755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0668-59A6-4FC1-A3C4-17BCDBE1851A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9F01-5EF5-4BE3-9B05-3782E5E66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5438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0668-59A6-4FC1-A3C4-17BCDBE1851A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9F01-5EF5-4BE3-9B05-3782E5E66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7311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0668-59A6-4FC1-A3C4-17BCDBE1851A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9F01-5EF5-4BE3-9B05-3782E5E66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8723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0668-59A6-4FC1-A3C4-17BCDBE1851A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9F01-5EF5-4BE3-9B05-3782E5E66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439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0668-59A6-4FC1-A3C4-17BCDBE1851A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9F01-5EF5-4BE3-9B05-3782E5E66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8815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0668-59A6-4FC1-A3C4-17BCDBE1851A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9F01-5EF5-4BE3-9B05-3782E5E66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254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40668-59A6-4FC1-A3C4-17BCDBE1851A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79F01-5EF5-4BE3-9B05-3782E5E660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8161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453336"/>
            <a:ext cx="7772400" cy="40466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Antiochia, il fiume </a:t>
            </a:r>
            <a:r>
              <a:rPr lang="it-IT" sz="2000" dirty="0" err="1" smtClean="0"/>
              <a:t>Oronte</a:t>
            </a:r>
            <a:r>
              <a:rPr lang="it-IT" sz="2000" dirty="0" smtClean="0"/>
              <a:t>  che attraversa Antiochia di Siria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469"/>
            <a:ext cx="8383837" cy="642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16016" y="274638"/>
            <a:ext cx="3970784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Strada </a:t>
            </a:r>
            <a:r>
              <a:rPr lang="it-IT" sz="2000" dirty="0" smtClean="0"/>
              <a:t>romana </a:t>
            </a:r>
            <a:r>
              <a:rPr lang="it-IT" sz="2000" dirty="0" smtClean="0"/>
              <a:t>che porta da da Aleppo </a:t>
            </a:r>
            <a:r>
              <a:rPr lang="it-IT" sz="2000" smtClean="0"/>
              <a:t>ad </a:t>
            </a:r>
            <a:r>
              <a:rPr lang="it-IT" sz="2000" smtClean="0"/>
              <a:t>Antiochia </a:t>
            </a:r>
            <a:r>
              <a:rPr lang="it-IT" sz="2000" dirty="0" smtClean="0"/>
              <a:t>di Siria</a:t>
            </a:r>
            <a:endParaRPr lang="it-IT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4" y="0"/>
            <a:ext cx="444055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6132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</Words>
  <Application>Microsoft Office PowerPoint</Application>
  <PresentationFormat>Presentazione su schermo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Antiochia, il fiume Oronte  che attraversa Antiochia di Siria</vt:lpstr>
      <vt:lpstr>Strada romana che porta da da Aleppo ad Antiochia di Siria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Antiochia, il fiume Oronte  che attraversa Antiochia di Siria</dc:title>
  <dc:creator>lenovo</dc:creator>
  <cp:lastModifiedBy>lenovo</cp:lastModifiedBy>
  <cp:revision>3</cp:revision>
  <dcterms:created xsi:type="dcterms:W3CDTF">2019-04-10T11:47:47Z</dcterms:created>
  <dcterms:modified xsi:type="dcterms:W3CDTF">2019-07-15T08:52:26Z</dcterms:modified>
</cp:coreProperties>
</file>