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7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41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9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12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65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1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0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7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8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85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96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C1B11-2F0A-4DC1-81DD-F7118B9E6762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72279-0CBC-46B2-ACD9-CA61FE101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57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53336"/>
            <a:ext cx="77724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Atene, tempio di </a:t>
            </a:r>
            <a:r>
              <a:rPr lang="it-IT" sz="2000" dirty="0" err="1" smtClean="0"/>
              <a:t>Efesto</a:t>
            </a:r>
            <a:r>
              <a:rPr lang="it-IT" sz="2000" dirty="0" smtClean="0"/>
              <a:t>, </a:t>
            </a:r>
            <a:r>
              <a:rPr lang="it-IT" sz="2000" dirty="0" smtClean="0"/>
              <a:t>chiamato </a:t>
            </a:r>
            <a:r>
              <a:rPr lang="it-IT" sz="2000" dirty="0" err="1" smtClean="0"/>
              <a:t>Theseion</a:t>
            </a:r>
            <a:r>
              <a:rPr lang="it-IT" sz="2000" dirty="0" smtClean="0"/>
              <a:t> , eccitò lo zelo di S. Paolo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" y="0"/>
            <a:ext cx="9124497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65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6453336"/>
            <a:ext cx="9036496" cy="404664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Atene,l’agorà</a:t>
            </a:r>
            <a:r>
              <a:rPr lang="it-IT" sz="2000" dirty="0" smtClean="0"/>
              <a:t> o foro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999"/>
            <a:ext cx="7983149" cy="6554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369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Atene, tempio di Efesto, chiamato Theseion , eccitò lo zelo di S. Paolo</vt:lpstr>
      <vt:lpstr>Atene,l’agorà o foro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Atene, tempio di Efesto, chiamat Theseion , eccitò lo zelo di S. Paolo</dc:title>
  <dc:creator>lenovo</dc:creator>
  <cp:lastModifiedBy>lenovo</cp:lastModifiedBy>
  <cp:revision>3</cp:revision>
  <dcterms:created xsi:type="dcterms:W3CDTF">2019-04-10T12:21:45Z</dcterms:created>
  <dcterms:modified xsi:type="dcterms:W3CDTF">2020-06-02T12:59:36Z</dcterms:modified>
</cp:coreProperties>
</file>