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25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74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70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5816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9202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01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058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22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4304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46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17F56-C617-4C82-9712-523D1D789062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B6D2F-F3AC-4FFA-BEE1-C051E96F4C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460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81328"/>
            <a:ext cx="7772400" cy="476672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Attalia</a:t>
            </a:r>
            <a:r>
              <a:rPr lang="it-IT" sz="2000" dirty="0" smtClean="0"/>
              <a:t>, </a:t>
            </a:r>
            <a:r>
              <a:rPr lang="it-IT" sz="2000" smtClean="0"/>
              <a:t>il  porto, qui </a:t>
            </a:r>
            <a:r>
              <a:rPr lang="it-IT" sz="2000" dirty="0" smtClean="0"/>
              <a:t>sbarcò S. Paolo proveniente da Cipro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040"/>
            <a:ext cx="9175905" cy="6530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4296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Attalia, il  porto, qui sbarcò S. Paolo proveniente da Cipro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Attalia, il  porto, qui sbarcò S. Paolo proveniente da Cipro</dc:title>
  <dc:creator>lenovo</dc:creator>
  <cp:lastModifiedBy>lenovo</cp:lastModifiedBy>
  <cp:revision>1</cp:revision>
  <dcterms:created xsi:type="dcterms:W3CDTF">2019-04-10T11:56:27Z</dcterms:created>
  <dcterms:modified xsi:type="dcterms:W3CDTF">2019-04-10T11:58:27Z</dcterms:modified>
</cp:coreProperties>
</file>