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39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1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69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12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32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31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313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41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64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43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F291-2B8F-4415-BFAC-ED0643059E80}" type="datetimeFigureOut">
              <a:rPr lang="it-IT" smtClean="0"/>
              <a:t>15/07/2019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9C085-1466-48E3-829A-71C7C3C387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53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08104" y="2130425"/>
            <a:ext cx="2950096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Cipro</a:t>
            </a:r>
            <a:r>
              <a:rPr lang="it-IT" sz="2000" dirty="0" smtClean="0"/>
              <a:t>, Salamina, rovine romane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4" y="0"/>
            <a:ext cx="529780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33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51" y="0"/>
            <a:ext cx="62864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10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Cipro, Salamina, rovine romane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Cirpo, Salamina, rovine romane</dc:title>
  <dc:creator>lenovo</dc:creator>
  <cp:lastModifiedBy>lenovo</cp:lastModifiedBy>
  <cp:revision>2</cp:revision>
  <dcterms:created xsi:type="dcterms:W3CDTF">2019-04-23T11:24:55Z</dcterms:created>
  <dcterms:modified xsi:type="dcterms:W3CDTF">2019-07-15T09:33:48Z</dcterms:modified>
</cp:coreProperties>
</file>