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48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34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41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94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16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98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84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55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34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5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06E83-A7EF-46A7-8F02-375B57C52EB1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E928-4C26-4A0F-9A91-622F05481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81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Colosse</a:t>
            </a:r>
            <a:r>
              <a:rPr lang="it-IT" sz="2000" dirty="0" smtClean="0"/>
              <a:t> vicino a </a:t>
            </a:r>
            <a:r>
              <a:rPr lang="it-IT" sz="2000" dirty="0" err="1" smtClean="0"/>
              <a:t>Laodicea</a:t>
            </a:r>
            <a:r>
              <a:rPr lang="it-IT" sz="2000" dirty="0" smtClean="0"/>
              <a:t> e a </a:t>
            </a:r>
            <a:r>
              <a:rPr lang="it-IT" sz="2000" dirty="0" err="1" smtClean="0"/>
              <a:t>Gerapoli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008"/>
            <a:ext cx="7797327" cy="642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243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Colosse vicino a Laodicea e a Gerapoli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Colosse vicino a Laodicea e a Gerapoli</dc:title>
  <dc:creator>lenovo</dc:creator>
  <cp:lastModifiedBy>lenovo</cp:lastModifiedBy>
  <cp:revision>1</cp:revision>
  <dcterms:created xsi:type="dcterms:W3CDTF">2019-04-14T12:43:45Z</dcterms:created>
  <dcterms:modified xsi:type="dcterms:W3CDTF">2019-04-14T12:46:53Z</dcterms:modified>
</cp:coreProperties>
</file>