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72" r:id="rId6"/>
    <p:sldId id="269" r:id="rId7"/>
    <p:sldId id="270" r:id="rId8"/>
    <p:sldId id="257" r:id="rId9"/>
    <p:sldId id="262" r:id="rId10"/>
    <p:sldId id="273" r:id="rId11"/>
    <p:sldId id="258" r:id="rId12"/>
    <p:sldId id="260" r:id="rId13"/>
    <p:sldId id="259" r:id="rId14"/>
    <p:sldId id="261" r:id="rId15"/>
    <p:sldId id="263" r:id="rId16"/>
    <p:sldId id="265" r:id="rId17"/>
    <p:sldId id="264" r:id="rId18"/>
    <p:sldId id="271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3749-BA3F-42E5-836D-E982468513B5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A99F-BCB3-4109-9F70-062F8F515C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52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3749-BA3F-42E5-836D-E982468513B5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A99F-BCB3-4109-9F70-062F8F515C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10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3749-BA3F-42E5-836D-E982468513B5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A99F-BCB3-4109-9F70-062F8F515C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358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3749-BA3F-42E5-836D-E982468513B5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A99F-BCB3-4109-9F70-062F8F515C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7213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3749-BA3F-42E5-836D-E982468513B5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A99F-BCB3-4109-9F70-062F8F515C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96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3749-BA3F-42E5-836D-E982468513B5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A99F-BCB3-4109-9F70-062F8F515C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63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3749-BA3F-42E5-836D-E982468513B5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A99F-BCB3-4109-9F70-062F8F515C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65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3749-BA3F-42E5-836D-E982468513B5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A99F-BCB3-4109-9F70-062F8F515C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79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3749-BA3F-42E5-836D-E982468513B5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A99F-BCB3-4109-9F70-062F8F515C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74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3749-BA3F-42E5-836D-E982468513B5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A99F-BCB3-4109-9F70-062F8F515C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25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3749-BA3F-42E5-836D-E982468513B5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A99F-BCB3-4109-9F70-062F8F515C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27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3749-BA3F-42E5-836D-E982468513B5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6A99F-BCB3-4109-9F70-062F8F515C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83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64088" y="44624"/>
            <a:ext cx="3779912" cy="681337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Conquista romana del 168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</a:t>
            </a:r>
            <a:br>
              <a:rPr lang="it-IT" sz="2000" dirty="0" smtClean="0"/>
            </a:br>
            <a:r>
              <a:rPr lang="it-IT" sz="2000" dirty="0" smtClean="0"/>
              <a:t>Battaglia di Filippi , ottobre 42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 Arrivederci a Filippi.</a:t>
            </a:r>
            <a:br>
              <a:rPr lang="it-IT" sz="2000" dirty="0" smtClean="0"/>
            </a:b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508104" y="116632"/>
            <a:ext cx="3635896" cy="5522168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82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265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il  teatro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415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944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Rovine dell’antica Filippi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2354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128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Rovine della città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398933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327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Iscrizione del vescovo Porfirio nella Basilica di San Paolo </a:t>
            </a:r>
            <a:br>
              <a:rPr lang="it-IT" sz="2000" dirty="0" smtClean="0"/>
            </a:b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2418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della Basilica 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18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70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veduta dall’acropoli, 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54110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287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smtClean="0"/>
              <a:t>Foro  basilica</a:t>
            </a:r>
            <a:r>
              <a:rPr lang="it-IT" sz="2000" dirty="0" smtClean="0"/>
              <a:t>, visti dall’acropoli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5242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390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157192"/>
            <a:ext cx="8686800" cy="170080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Diritto e rovescio di tre monete romane di Filippi: appare </a:t>
            </a:r>
            <a:r>
              <a:rPr lang="it-IT" sz="2000" dirty="0" err="1" smtClean="0"/>
              <a:t>leffigie</a:t>
            </a:r>
            <a:r>
              <a:rPr lang="it-IT" sz="2000" dirty="0" smtClean="0"/>
              <a:t> dell’</a:t>
            </a:r>
            <a:r>
              <a:rPr lang="it-IT" sz="2000" dirty="0" err="1" smtClean="0"/>
              <a:t>impratore</a:t>
            </a:r>
            <a:r>
              <a:rPr lang="it-IT" sz="2000" dirty="0" smtClean="0"/>
              <a:t> Claudio </a:t>
            </a:r>
            <a:r>
              <a:rPr lang="it-IT" sz="2000" dirty="0" err="1" smtClean="0"/>
              <a:t>ela</a:t>
            </a:r>
            <a:r>
              <a:rPr lang="it-IT" sz="2000" smtClean="0"/>
              <a:t> parola ‘colonia’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" y="0"/>
            <a:ext cx="9141159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596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Rovine della via affiancata da portici. A sinistra il foro.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28"/>
            <a:ext cx="8154904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464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colonia romana,  sulla Via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. </a:t>
            </a:r>
            <a:r>
              <a:rPr lang="it-IT" sz="2000" dirty="0" err="1" smtClean="0"/>
              <a:t>Sulo</a:t>
            </a:r>
            <a:r>
              <a:rPr lang="it-IT" sz="2000" dirty="0" smtClean="0"/>
              <a:t> sfondo rovine di basilica bizantina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" y="0"/>
            <a:ext cx="5181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224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Felippi</a:t>
            </a:r>
            <a:r>
              <a:rPr lang="it-IT" sz="2000" dirty="0" smtClean="0"/>
              <a:t>, acropoli e città sottostante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" y="-33373"/>
            <a:ext cx="9200498" cy="605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966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Filippi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008"/>
            <a:ext cx="7948271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304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Flippi, rovine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10"/>
            <a:ext cx="7930378" cy="657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906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Filippi, tratto della Via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 verso </a:t>
            </a:r>
            <a:r>
              <a:rPr lang="it-IT" sz="2000" dirty="0" err="1" smtClean="0"/>
              <a:t>Tessaloniica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80820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43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veduta parziale dalla cima dell’acropoli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34" y="527339"/>
            <a:ext cx="9187124" cy="6336704"/>
          </a:xfrm>
        </p:spPr>
      </p:pic>
    </p:spTree>
    <p:extLst>
      <p:ext uri="{BB962C8B-B14F-4D97-AF65-F5344CB8AC3E}">
        <p14:creationId xmlns:p14="http://schemas.microsoft.com/office/powerpoint/2010/main" val="2032454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Acropoli di Filippi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" y="25333"/>
            <a:ext cx="8566372" cy="650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512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grande pianura </a:t>
            </a:r>
            <a:r>
              <a:rPr lang="it-IT" sz="2000" dirty="0" err="1" smtClean="0"/>
              <a:t>domnata</a:t>
            </a:r>
            <a:r>
              <a:rPr lang="it-IT" sz="2000" dirty="0" smtClean="0"/>
              <a:t> dall’acropoli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4975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29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Visione dall’acropoli di Filippi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6"/>
            <a:ext cx="8513830" cy="652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86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Dall’acropoli di Filippi si intravedono il foro e la basilica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" y="25152"/>
            <a:ext cx="8529173" cy="650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027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La città di Filippi ebbe un notevole ruolo nei primi secoli del Cristianesimo; essa fu la prima città d'Europa ad essere evangelizzata da san Paolo, che alla comunità di Filippi indirizzò una delle sue epistole; anche sant'Ignazio di Antiochia e san Policarpo di Smirne indirizzarono alla chiesa locale alcuni dei loro </a:t>
            </a:r>
            <a:r>
              <a:rPr lang="it-IT" dirty="0" err="1" smtClean="0"/>
              <a:t>scritt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6717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San Paolo giunse Filippi nel 49 o 50, </a:t>
            </a:r>
            <a:r>
              <a:rPr lang="it-IT" dirty="0" err="1" smtClean="0"/>
              <a:t>accompahnato</a:t>
            </a:r>
            <a:r>
              <a:rPr lang="it-IT" dirty="0" smtClean="0"/>
              <a:t> Da Luca, Sila e Timoteo.</a:t>
            </a:r>
          </a:p>
          <a:p>
            <a:r>
              <a:rPr lang="it-IT" dirty="0" smtClean="0"/>
              <a:t>L’Apostolo si rivolge alle donne, di sabato, in una riunione non sinagogale.</a:t>
            </a:r>
          </a:p>
          <a:p>
            <a:r>
              <a:rPr lang="it-IT" dirty="0" smtClean="0"/>
              <a:t>Tra queste donne, Lidia, commerciante di porpore, appartenente agli </a:t>
            </a:r>
            <a:r>
              <a:rPr lang="it-IT" i="1" dirty="0" smtClean="0"/>
              <a:t>adoratori di Dio, </a:t>
            </a:r>
          </a:p>
          <a:p>
            <a:r>
              <a:rPr lang="it-IT" dirty="0" smtClean="0"/>
              <a:t>ai </a:t>
            </a:r>
            <a:r>
              <a:rPr lang="it-IT" i="1" dirty="0" smtClean="0"/>
              <a:t>timorati di Dio.</a:t>
            </a:r>
          </a:p>
          <a:p>
            <a:r>
              <a:rPr lang="it-IT" dirty="0" smtClean="0"/>
              <a:t>Lidia si converte con tutta la sua famiglia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61204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243</Words>
  <Application>Microsoft Office PowerPoint</Application>
  <PresentationFormat>Presentazione su schermo (4:3)</PresentationFormat>
  <Paragraphs>26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Conquista romana del 168 av. Cr. Battaglia di Filippi , ottobre 42 av. Cr. Arrivederci a Filippi. </vt:lpstr>
      <vt:lpstr>Felippi, acropoli e città sottostante</vt:lpstr>
      <vt:lpstr>Filippi, veduta parziale dalla cima dell’acropoli</vt:lpstr>
      <vt:lpstr>Acropoli di Filippi</vt:lpstr>
      <vt:lpstr>Filippi, grande pianura domnata dall’acropoli</vt:lpstr>
      <vt:lpstr>Visione dall’acropoli di Filippi</vt:lpstr>
      <vt:lpstr>Dall’acropoli di Filippi si intravedono il foro e la basilica</vt:lpstr>
      <vt:lpstr>Presentazione standard di PowerPoint</vt:lpstr>
      <vt:lpstr>Presentazione standard di PowerPoint</vt:lpstr>
      <vt:lpstr>Filippi, il  teatro</vt:lpstr>
      <vt:lpstr>Rovine dell’antica Filippi</vt:lpstr>
      <vt:lpstr>Rovine della città</vt:lpstr>
      <vt:lpstr>       Iscrizione del vescovo Porfirio nella Basilica di San Paolo      </vt:lpstr>
      <vt:lpstr>Resti della Basilica </vt:lpstr>
      <vt:lpstr>Filippi, veduta dall’acropoli, </vt:lpstr>
      <vt:lpstr>Foro  basilica, visti dall’acropoli</vt:lpstr>
      <vt:lpstr>Diritto e rovescio di tre monete romane di Filippi: appare leffigie dell’impratore Claudio ela parola ‘colonia’</vt:lpstr>
      <vt:lpstr>Filippi, Rovine della via affiancata da portici. A sinistra il foro.</vt:lpstr>
      <vt:lpstr>Filippi, colonia romana,  sulla Via Egnatia. Sulo sfondo rovine di basilica bizantina</vt:lpstr>
      <vt:lpstr>Filippi</vt:lpstr>
      <vt:lpstr>Flippi, rovine</vt:lpstr>
      <vt:lpstr>Filippi, tratto della Via Egnatia verso Tessaloniica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Conquista romana del 168 av. Cr. Battaglia di Filipp</dc:title>
  <dc:creator>lenovo</dc:creator>
  <cp:lastModifiedBy>lenovo</cp:lastModifiedBy>
  <cp:revision>17</cp:revision>
  <dcterms:created xsi:type="dcterms:W3CDTF">2018-10-12T09:08:57Z</dcterms:created>
  <dcterms:modified xsi:type="dcterms:W3CDTF">2019-04-14T13:02:47Z</dcterms:modified>
</cp:coreProperties>
</file>