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A2F-3560-4D76-9A57-1462AFC5772D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FF2F-B5CC-42BB-8D63-8DE9B262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9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A2F-3560-4D76-9A57-1462AFC5772D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FF2F-B5CC-42BB-8D63-8DE9B262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65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A2F-3560-4D76-9A57-1462AFC5772D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FF2F-B5CC-42BB-8D63-8DE9B262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74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A2F-3560-4D76-9A57-1462AFC5772D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FF2F-B5CC-42BB-8D63-8DE9B262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47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A2F-3560-4D76-9A57-1462AFC5772D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FF2F-B5CC-42BB-8D63-8DE9B262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33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A2F-3560-4D76-9A57-1462AFC5772D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FF2F-B5CC-42BB-8D63-8DE9B262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7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A2F-3560-4D76-9A57-1462AFC5772D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FF2F-B5CC-42BB-8D63-8DE9B262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41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A2F-3560-4D76-9A57-1462AFC5772D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FF2F-B5CC-42BB-8D63-8DE9B262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49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A2F-3560-4D76-9A57-1462AFC5772D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FF2F-B5CC-42BB-8D63-8DE9B262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56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A2F-3560-4D76-9A57-1462AFC5772D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FF2F-B5CC-42BB-8D63-8DE9B262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96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A2F-3560-4D76-9A57-1462AFC5772D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FF2F-B5CC-42BB-8D63-8DE9B262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95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17A2F-3560-4D76-9A57-1462AFC5772D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1FF2F-B5CC-42BB-8D63-8DE9B2627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13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877272"/>
            <a:ext cx="8507288" cy="98072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Cammeo di Poseidone rappresentato come protettore dei giochi  istmici, che si disputano a Corinto, in aprile o maggio, ogni due anni,( nel </a:t>
            </a:r>
            <a:r>
              <a:rPr lang="it-IT" sz="2000" dirty="0" err="1" smtClean="0"/>
              <a:t>1.o</a:t>
            </a:r>
            <a:r>
              <a:rPr lang="it-IT" sz="2000" dirty="0" smtClean="0"/>
              <a:t> e </a:t>
            </a:r>
            <a:r>
              <a:rPr lang="it-IT" sz="2000" dirty="0" err="1" smtClean="0"/>
              <a:t>4.o</a:t>
            </a:r>
            <a:r>
              <a:rPr lang="it-IT" sz="2000" dirty="0" smtClean="0"/>
              <a:t> anno di quelli Olimpici)</a:t>
            </a:r>
            <a:endParaRPr lang="it-IT" sz="2000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770383" cy="609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5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40" cy="6583362"/>
          </a:xfrm>
        </p:spPr>
        <p:txBody>
          <a:bodyPr>
            <a:normAutofit/>
          </a:bodyPr>
          <a:lstStyle/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la pista è lunga 181,15 metri</a:t>
            </a:r>
            <a:br>
              <a:rPr lang="it-IT" sz="2000" dirty="0" smtClean="0"/>
            </a:br>
            <a:r>
              <a:rPr lang="it-IT" sz="2000" dirty="0" smtClean="0"/>
              <a:t>L’atleta si veste per la corsa armata –</a:t>
            </a:r>
            <a:r>
              <a:rPr lang="it-IT" sz="2000" dirty="0" err="1" smtClean="0"/>
              <a:t>oplitodromia</a:t>
            </a:r>
            <a:r>
              <a:rPr lang="it-IT" sz="2000" dirty="0" smtClean="0"/>
              <a:t>. </a:t>
            </a:r>
            <a:br>
              <a:rPr lang="it-IT" sz="2000" dirty="0" smtClean="0"/>
            </a:br>
            <a:r>
              <a:rPr lang="it-IT" sz="2000" dirty="0" smtClean="0"/>
              <a:t>Firenze, </a:t>
            </a:r>
            <a:br>
              <a:rPr lang="it-IT" sz="2000" dirty="0" smtClean="0"/>
            </a:br>
            <a:r>
              <a:rPr lang="it-IT" sz="2000" i="1" dirty="0" smtClean="0"/>
              <a:t>Museo Archeologico Naziona</a:t>
            </a:r>
            <a:r>
              <a:rPr lang="it-IT" sz="2000" dirty="0" smtClean="0"/>
              <a:t>le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Gare ginniche,</a:t>
            </a:r>
            <a:br>
              <a:rPr lang="it-IT" sz="2000" dirty="0" smtClean="0"/>
            </a:br>
            <a:r>
              <a:rPr lang="it-IT" sz="2000" dirty="0" smtClean="0"/>
              <a:t>di lotta,</a:t>
            </a:r>
            <a:br>
              <a:rPr lang="it-IT" sz="2000" dirty="0" smtClean="0"/>
            </a:br>
            <a:r>
              <a:rPr lang="it-IT" sz="2000" dirty="0" smtClean="0"/>
              <a:t>ippiche,</a:t>
            </a:r>
            <a:br>
              <a:rPr lang="it-IT" sz="2000" dirty="0" smtClean="0"/>
            </a:br>
            <a:r>
              <a:rPr lang="it-IT" sz="2000" dirty="0" smtClean="0"/>
              <a:t>anche navali.</a:t>
            </a:r>
            <a:endParaRPr lang="it-IT" sz="2000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" y="0"/>
            <a:ext cx="51503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8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37312"/>
            <a:ext cx="86868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Il cavallo è sacro a </a:t>
            </a:r>
            <a:r>
              <a:rPr lang="it-IT" sz="2000" dirty="0" err="1" smtClean="0"/>
              <a:t>Poseidon</a:t>
            </a:r>
            <a:r>
              <a:rPr lang="it-IT" sz="2000" dirty="0" smtClean="0"/>
              <a:t>, ricorda Pegaso. La corsa del carro, </a:t>
            </a:r>
            <a:r>
              <a:rPr lang="it-IT" sz="2000" dirty="0" err="1" smtClean="0"/>
              <a:t>Tethrippon</a:t>
            </a:r>
            <a:r>
              <a:rPr lang="it-IT" sz="2000" dirty="0" smtClean="0"/>
              <a:t>, su anfora, Firenze, </a:t>
            </a:r>
            <a:r>
              <a:rPr lang="it-IT" sz="2000" i="1" dirty="0" smtClean="0"/>
              <a:t>Museo Archeologico Nazionale</a:t>
            </a:r>
            <a:endParaRPr lang="it-IT" sz="2000" i="1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884368" cy="61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8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88032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Scena di lotta su uno </a:t>
            </a:r>
            <a:r>
              <a:rPr lang="it-IT" sz="2000" dirty="0" err="1" smtClean="0"/>
              <a:t>stamnos</a:t>
            </a:r>
            <a:r>
              <a:rPr lang="it-IT" sz="2000" dirty="0" smtClean="0"/>
              <a:t>, contenitore di liquidi, (490-480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 ), Firenze Museo Archeologico Nazionale</a:t>
            </a:r>
            <a:endParaRPr lang="it-IT" sz="2000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23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9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Cammeo di Poseidone rappresentato come protettore dei giochi  istmici, che si disputano a Corinto, in aprile o maggio, ogni due anni,( nel 1.o e 4.o anno di quelli Olimpici)</vt:lpstr>
      <vt:lpstr> la pista è lunga 181,15 metri L’atleta si veste per la corsa armata –oplitodromia.  Firenze,  Museo Archeologico Nazionale  Gare ginniche, di lotta, ippiche, anche navali.</vt:lpstr>
      <vt:lpstr>Il cavallo è sacro a Poseidon, ricorda Pegaso. La corsa del carro, Tethrippon, su anfora, Firenze, Museo Archeologico Nazionale</vt:lpstr>
      <vt:lpstr>Scena di lotta su uno stamnos, contenitore di liquidi, (490-480 av. Cr. ), Firenze Museo Archeologico Nazionale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Cammeo di Poseidone rappresentato come protettore dei giochi  istmici, che si disputano a Corinto, in aprile o maggio, ogni due anni,( nel 1.o e 4.o anno di quelli Olimpici)</dc:title>
  <dc:creator>lenovo</dc:creator>
  <cp:lastModifiedBy>lenovo</cp:lastModifiedBy>
  <cp:revision>1</cp:revision>
  <dcterms:created xsi:type="dcterms:W3CDTF">2018-10-11T20:57:16Z</dcterms:created>
  <dcterms:modified xsi:type="dcterms:W3CDTF">2018-10-11T20:58:12Z</dcterms:modified>
</cp:coreProperties>
</file>