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40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B276-696C-49F8-82FA-4CBD587E306F}" type="datetimeFigureOut">
              <a:rPr lang="it-IT" smtClean="0"/>
              <a:t>11/07/2020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AE3-42A9-4A0F-82B4-E9582197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72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B276-696C-49F8-82FA-4CBD587E306F}" type="datetimeFigureOut">
              <a:rPr lang="it-IT" smtClean="0"/>
              <a:t>11/07/2020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AE3-42A9-4A0F-82B4-E9582197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40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B276-696C-49F8-82FA-4CBD587E306F}" type="datetimeFigureOut">
              <a:rPr lang="it-IT" smtClean="0"/>
              <a:t>11/07/2020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AE3-42A9-4A0F-82B4-E9582197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03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B276-696C-49F8-82FA-4CBD587E306F}" type="datetimeFigureOut">
              <a:rPr lang="it-IT" smtClean="0"/>
              <a:t>11/07/2020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AE3-42A9-4A0F-82B4-E9582197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32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B276-696C-49F8-82FA-4CBD587E306F}" type="datetimeFigureOut">
              <a:rPr lang="it-IT" smtClean="0"/>
              <a:t>11/07/2020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AE3-42A9-4A0F-82B4-E9582197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80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B276-696C-49F8-82FA-4CBD587E306F}" type="datetimeFigureOut">
              <a:rPr lang="it-IT" smtClean="0"/>
              <a:t>11/07/2020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AE3-42A9-4A0F-82B4-E9582197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69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B276-696C-49F8-82FA-4CBD587E306F}" type="datetimeFigureOut">
              <a:rPr lang="it-IT" smtClean="0"/>
              <a:t>11/07/2020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AE3-42A9-4A0F-82B4-E9582197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93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B276-696C-49F8-82FA-4CBD587E306F}" type="datetimeFigureOut">
              <a:rPr lang="it-IT" smtClean="0"/>
              <a:t>11/07/2020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AE3-42A9-4A0F-82B4-E9582197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70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B276-696C-49F8-82FA-4CBD587E306F}" type="datetimeFigureOut">
              <a:rPr lang="it-IT" smtClean="0"/>
              <a:t>11/07/2020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AE3-42A9-4A0F-82B4-E9582197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45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B276-696C-49F8-82FA-4CBD587E306F}" type="datetimeFigureOut">
              <a:rPr lang="it-IT" smtClean="0"/>
              <a:t>11/07/2020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AE3-42A9-4A0F-82B4-E9582197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91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B276-696C-49F8-82FA-4CBD587E306F}" type="datetimeFigureOut">
              <a:rPr lang="it-IT" smtClean="0"/>
              <a:t>11/07/2020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4AE3-42A9-4A0F-82B4-E9582197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02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B276-696C-49F8-82FA-4CBD587E306F}" type="datetimeFigureOut">
              <a:rPr lang="it-IT" smtClean="0"/>
              <a:t>11/07/2020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4AE3-42A9-4A0F-82B4-E9582197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86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453336"/>
            <a:ext cx="77724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Malta, isola nella baia di San Paolo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97617" cy="648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53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453336"/>
            <a:ext cx="77724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Roma, il Foro Romano, vicino all’Arco di Tito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" y="-171400"/>
            <a:ext cx="881775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38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87" y="0"/>
            <a:ext cx="50224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15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Roma, veduta del Senato </a:t>
            </a:r>
            <a:r>
              <a:rPr lang="it-IT" sz="2000" dirty="0" err="1" smtClean="0"/>
              <a:t>attraversol</a:t>
            </a:r>
            <a:r>
              <a:rPr lang="it-IT" sz="2000" dirty="0" smtClean="0"/>
              <a:t> e colonne del tempio di Saturno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5494"/>
            <a:ext cx="8710507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40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Roma, foro, le colonne ancora in piedi del tempio di Saturno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9"/>
            <a:ext cx="8839682" cy="649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37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Roma,  rovine del Foro, in primo piano le colonne della basilica Giulia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04002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97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Roma, carcere Mamertino, ove Paolo e Pietro, si dice, furono imprigionati 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6858000"/>
          </a:xfrm>
        </p:spPr>
        <p:txBody>
          <a:bodyPr/>
          <a:lstStyle/>
          <a:p>
            <a:r>
              <a:rPr lang="it-IT" b="1" dirty="0" smtClean="0"/>
              <a:t>SAN PAOLO </a:t>
            </a:r>
          </a:p>
          <a:p>
            <a:r>
              <a:rPr lang="it-IT" b="1" dirty="0" smtClean="0"/>
              <a:t>Primo VIAGGIO</a:t>
            </a:r>
          </a:p>
          <a:p>
            <a:r>
              <a:rPr lang="it-IT" b="1" dirty="0" smtClean="0"/>
              <a:t>46-48</a:t>
            </a:r>
          </a:p>
          <a:p>
            <a:r>
              <a:rPr lang="it-IT" b="1" dirty="0" smtClean="0"/>
              <a:t>Atti 13-14</a:t>
            </a:r>
            <a:endParaRPr lang="it-I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224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6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</Words>
  <Application>Microsoft Office PowerPoint</Application>
  <PresentationFormat>Presentazione su schermo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Malta, isola nella baia di San Paolo</vt:lpstr>
      <vt:lpstr>Roma, il Foro Romano, vicino all’Arco di Tito</vt:lpstr>
      <vt:lpstr>Presentazione standard di PowerPoint</vt:lpstr>
      <vt:lpstr>Roma, veduta del Senato attraversol e colonne del tempio di Saturno</vt:lpstr>
      <vt:lpstr>Roma, foro, le colonne ancora in piedi del tempio di Saturno</vt:lpstr>
      <vt:lpstr>Roma,  rovine del Foro, in primo piano le colonne della basilica Giulia</vt:lpstr>
      <vt:lpstr>Roma, carcere Mamertino, ove Paolo e Pietro, si dice, furono imprigionati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Malta, isola nella baia di San Paolo</dc:title>
  <dc:creator>lenovo</dc:creator>
  <cp:lastModifiedBy>lenovo</cp:lastModifiedBy>
  <cp:revision>2</cp:revision>
  <dcterms:created xsi:type="dcterms:W3CDTF">2019-04-10T13:00:25Z</dcterms:created>
  <dcterms:modified xsi:type="dcterms:W3CDTF">2020-07-11T13:01:08Z</dcterms:modified>
</cp:coreProperties>
</file>