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0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85C3-05CF-440E-AE9F-ED4B65FE4913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F51E6-0ECE-4C61-B48C-BCA2F8A6A6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1770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85C3-05CF-440E-AE9F-ED4B65FE4913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F51E6-0ECE-4C61-B48C-BCA2F8A6A6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764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85C3-05CF-440E-AE9F-ED4B65FE4913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F51E6-0ECE-4C61-B48C-BCA2F8A6A6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996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85C3-05CF-440E-AE9F-ED4B65FE4913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F51E6-0ECE-4C61-B48C-BCA2F8A6A6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6861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85C3-05CF-440E-AE9F-ED4B65FE4913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F51E6-0ECE-4C61-B48C-BCA2F8A6A6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39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85C3-05CF-440E-AE9F-ED4B65FE4913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F51E6-0ECE-4C61-B48C-BCA2F8A6A6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3897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85C3-05CF-440E-AE9F-ED4B65FE4913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F51E6-0ECE-4C61-B48C-BCA2F8A6A6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272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85C3-05CF-440E-AE9F-ED4B65FE4913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F51E6-0ECE-4C61-B48C-BCA2F8A6A6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0842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85C3-05CF-440E-AE9F-ED4B65FE4913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F51E6-0ECE-4C61-B48C-BCA2F8A6A6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4007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85C3-05CF-440E-AE9F-ED4B65FE4913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F51E6-0ECE-4C61-B48C-BCA2F8A6A6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9402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85C3-05CF-440E-AE9F-ED4B65FE4913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F51E6-0ECE-4C61-B48C-BCA2F8A6A6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6926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385C3-05CF-440E-AE9F-ED4B65FE4913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F51E6-0ECE-4C61-B48C-BCA2F8A6A6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418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453336"/>
            <a:ext cx="7772400" cy="404664"/>
          </a:xfrm>
        </p:spPr>
        <p:txBody>
          <a:bodyPr>
            <a:normAutofit/>
          </a:bodyPr>
          <a:lstStyle/>
          <a:p>
            <a:r>
              <a:rPr lang="it-IT" sz="2000" dirty="0" smtClean="0"/>
              <a:t>Mileto, tempio di Serapide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523690" cy="6453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01568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Mileto, tempio di Serapide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Mileto, tempio di Serapide</dc:title>
  <dc:creator>lenovo</dc:creator>
  <cp:lastModifiedBy>lenovo</cp:lastModifiedBy>
  <cp:revision>1</cp:revision>
  <dcterms:created xsi:type="dcterms:W3CDTF">2019-04-10T12:49:11Z</dcterms:created>
  <dcterms:modified xsi:type="dcterms:W3CDTF">2019-04-10T12:50:23Z</dcterms:modified>
</cp:coreProperties>
</file>