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77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9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86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9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89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7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84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00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40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92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85C3-05CF-440E-AE9F-ED4B65FE4913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F51E6-0ECE-4C61-B48C-BCA2F8A6A6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1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Mileto, tempio di Serapide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52369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156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Mileto, tempio di Serapide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Mileto, tempio di Serapide</dc:title>
  <dc:creator>lenovo</dc:creator>
  <cp:lastModifiedBy>lenovo</cp:lastModifiedBy>
  <cp:revision>1</cp:revision>
  <dcterms:created xsi:type="dcterms:W3CDTF">2019-04-10T12:49:11Z</dcterms:created>
  <dcterms:modified xsi:type="dcterms:W3CDTF">2019-04-10T12:50:23Z</dcterms:modified>
</cp:coreProperties>
</file>