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4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67C-F2A0-4A92-BC84-A0BACA14E012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3BE-2537-4BDC-8EC2-2C868C4EB2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58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67C-F2A0-4A92-BC84-A0BACA14E012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3BE-2537-4BDC-8EC2-2C868C4EB2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40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67C-F2A0-4A92-BC84-A0BACA14E012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3BE-2537-4BDC-8EC2-2C868C4EB2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51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67C-F2A0-4A92-BC84-A0BACA14E012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3BE-2537-4BDC-8EC2-2C868C4EB2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68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67C-F2A0-4A92-BC84-A0BACA14E012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3BE-2537-4BDC-8EC2-2C868C4EB2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58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67C-F2A0-4A92-BC84-A0BACA14E012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3BE-2537-4BDC-8EC2-2C868C4EB2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94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67C-F2A0-4A92-BC84-A0BACA14E012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3BE-2537-4BDC-8EC2-2C868C4EB2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28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67C-F2A0-4A92-BC84-A0BACA14E012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3BE-2537-4BDC-8EC2-2C868C4EB2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15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67C-F2A0-4A92-BC84-A0BACA14E012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3BE-2537-4BDC-8EC2-2C868C4EB2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94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67C-F2A0-4A92-BC84-A0BACA14E012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3BE-2537-4BDC-8EC2-2C868C4EB2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9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67C-F2A0-4A92-BC84-A0BACA14E012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3BE-2537-4BDC-8EC2-2C868C4EB2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1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F67C-F2A0-4A92-BC84-A0BACA14E012}" type="datetimeFigureOut">
              <a:rPr lang="it-IT" smtClean="0"/>
              <a:t>12/04/2019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13BE-2537-4BDC-8EC2-2C868C4EB2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28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09320"/>
            <a:ext cx="77724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Pergamo, resti del portico  con ingresso alle grotte  di </a:t>
            </a:r>
            <a:r>
              <a:rPr lang="it-IT" sz="2000" dirty="0" err="1" smtClean="0"/>
              <a:t>Asclepeion</a:t>
            </a:r>
            <a:r>
              <a:rPr lang="it-IT" sz="2000" dirty="0" smtClean="0"/>
              <a:t>, 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5070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00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782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39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Pergamo, le grotte in cui gli infermi accorrevano per impetrare la salute dal </a:t>
            </a:r>
            <a:r>
              <a:rPr lang="it-IT" sz="2000" smtClean="0"/>
              <a:t>dio Esculapio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" y="0"/>
            <a:ext cx="4987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48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Pergamo, , teatro greco-romano sull’acropoli, ora ricostruito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15"/>
            <a:ext cx="8371895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3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08304" y="274638"/>
            <a:ext cx="1835696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Pafo</a:t>
            </a:r>
            <a:r>
              <a:rPr lang="it-IT" sz="2000" smtClean="0"/>
              <a:t>, nell’isola di Cipro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2625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45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Pergamo, Acropoli, teatro, , tempio di Dioniso ( in basso, sinistra )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5010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74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Pergamo, rovine dell’</a:t>
            </a:r>
            <a:r>
              <a:rPr lang="it-IT" sz="2000" dirty="0" err="1" smtClean="0"/>
              <a:t>Asclepieion</a:t>
            </a:r>
            <a:r>
              <a:rPr lang="it-IT" sz="2000" dirty="0" smtClean="0"/>
              <a:t>  e </a:t>
            </a:r>
            <a:r>
              <a:rPr lang="it-IT" sz="2000" dirty="0" err="1" smtClean="0"/>
              <a:t>teato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904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09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Pergamo, resti del tempio di Zeus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84025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50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Pergamo, porta della </a:t>
            </a:r>
            <a:r>
              <a:rPr lang="it-IT" sz="2000" dirty="0" err="1" smtClean="0"/>
              <a:t>2.a</a:t>
            </a:r>
            <a:r>
              <a:rPr lang="it-IT" sz="2000" dirty="0" smtClean="0"/>
              <a:t> cerchia di mura 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44564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2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41" y="0"/>
            <a:ext cx="53671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077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79</Words>
  <Application>Microsoft Office PowerPoint</Application>
  <PresentationFormat>Presentazione su schermo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Pergamo, resti del portico  con ingresso alle grotte  di Asclepeion, </vt:lpstr>
      <vt:lpstr>Pergamo, le grotte in cui gli infermi accorrevano per impetrare la salute dal dio Esculapio</vt:lpstr>
      <vt:lpstr>Pergamo, , teatro greco-romano sull’acropoli, ora ricostruito</vt:lpstr>
      <vt:lpstr>Pafo, nell’isola di Cipro</vt:lpstr>
      <vt:lpstr>Pergamo, Acropoli, teatro, , tempio di Dioniso ( in basso, sinistra )</vt:lpstr>
      <vt:lpstr>Pergamo, rovine dell’Asclepieion  e teato </vt:lpstr>
      <vt:lpstr>Pergamo, resti del tempio di Zeus</vt:lpstr>
      <vt:lpstr>Pergamo, porta della 2.a cerchia di mura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Pergamo, reesti de portico  con ingresso alle grotte  di Asclepeeion, </dc:title>
  <dc:creator>lenovo</dc:creator>
  <cp:lastModifiedBy>lenovo</cp:lastModifiedBy>
  <cp:revision>7</cp:revision>
  <dcterms:created xsi:type="dcterms:W3CDTF">2019-04-08T19:23:46Z</dcterms:created>
  <dcterms:modified xsi:type="dcterms:W3CDTF">2019-04-12T09:40:25Z</dcterms:modified>
</cp:coreProperties>
</file>