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5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96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32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45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6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8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2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97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4D3C-1708-482D-8D5E-0BB525A0D7CB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97D0-3199-44DD-8BEA-9B7624BD81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Panorama di </a:t>
            </a:r>
            <a:r>
              <a:rPr lang="it-IT" sz="2000" dirty="0" err="1" smtClean="0"/>
              <a:t>Perge</a:t>
            </a:r>
            <a:r>
              <a:rPr lang="it-IT" sz="2000" dirty="0" smtClean="0"/>
              <a:t>, Panfilia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9613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Perge</a:t>
            </a:r>
            <a:r>
              <a:rPr lang="it-IT" sz="2000" dirty="0" smtClean="0"/>
              <a:t>, resti del teatro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731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6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6381327"/>
            <a:ext cx="9252520" cy="458681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Perge</a:t>
            </a:r>
            <a:r>
              <a:rPr lang="it-IT" sz="2000" dirty="0" smtClean="0"/>
              <a:t>: </a:t>
            </a:r>
            <a:r>
              <a:rPr lang="it-IT" sz="2000" dirty="0" err="1" smtClean="0"/>
              <a:t>ilteatro</a:t>
            </a:r>
            <a:r>
              <a:rPr lang="it-IT" sz="2000" dirty="0" smtClean="0"/>
              <a:t>, lo stadio e l’acropoli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5"/>
            <a:ext cx="9132957" cy="61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9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Perge</a:t>
            </a:r>
            <a:r>
              <a:rPr lang="it-IT" sz="2000" dirty="0" smtClean="0"/>
              <a:t>, </a:t>
            </a:r>
            <a:r>
              <a:rPr lang="it-IT" sz="2000" dirty="0" err="1" smtClean="0"/>
              <a:t>cropoli</a:t>
            </a:r>
            <a:r>
              <a:rPr lang="it-IT" sz="2000" dirty="0" smtClean="0"/>
              <a:t> sullo sfondo,  ovine del teatro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36507" cy="64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63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Panorama di Perge, Panfilia</vt:lpstr>
      <vt:lpstr>Perge, resti del teatro</vt:lpstr>
      <vt:lpstr>Perge: ilteatro, lo stadio e l’acropoli</vt:lpstr>
      <vt:lpstr>Perge, cropoli sullo sfondo,  ovine del teatro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di Perge, Panfilia</dc:title>
  <dc:creator>lenovo</dc:creator>
  <cp:lastModifiedBy>lenovo</cp:lastModifiedBy>
  <cp:revision>3</cp:revision>
  <dcterms:created xsi:type="dcterms:W3CDTF">2019-04-10T06:30:15Z</dcterms:created>
  <dcterms:modified xsi:type="dcterms:W3CDTF">2019-04-12T09:40:33Z</dcterms:modified>
</cp:coreProperties>
</file>