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1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56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4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85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03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55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24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29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18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7E96A-D0CC-452C-AA80-23F030EACCD2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50A8E-C26B-4FA6-8BDA-83B35377E9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39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381328"/>
            <a:ext cx="7772400" cy="48743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Isola di Rodi, a fine del </a:t>
            </a:r>
            <a:r>
              <a:rPr lang="it-IT" sz="2000" dirty="0" err="1" smtClean="0"/>
              <a:t>3.o</a:t>
            </a:r>
            <a:r>
              <a:rPr lang="it-IT" sz="2000" dirty="0" smtClean="0"/>
              <a:t> viaggio, verso </a:t>
            </a:r>
            <a:r>
              <a:rPr lang="it-IT" sz="2000" dirty="0" smtClean="0"/>
              <a:t>Gerusalemme, </a:t>
            </a:r>
            <a:r>
              <a:rPr lang="it-IT" sz="2000" dirty="0" smtClean="0"/>
              <a:t>in fondo  città di Rodi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89613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Rodi, veduta del porto di Lindo dall’acropoli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3560"/>
            <a:ext cx="8635484" cy="652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3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2088232" cy="223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3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Presentazione su schermo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Isola di Rodi, a fine del 3.o viaggio, verso Gerusalemme, in fondo  città di Rodi</vt:lpstr>
      <vt:lpstr>Rodi, veduta del porto di Lindo dall’acropoli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 di Rodi, a fine del 3.o viaggio, verso Gerusalemme., in fondo  città di Rodi</dc:title>
  <dc:creator>lenovo</dc:creator>
  <cp:lastModifiedBy>lenovo</cp:lastModifiedBy>
  <cp:revision>2</cp:revision>
  <dcterms:created xsi:type="dcterms:W3CDTF">2019-04-10T12:54:27Z</dcterms:created>
  <dcterms:modified xsi:type="dcterms:W3CDTF">2019-04-11T20:05:10Z</dcterms:modified>
</cp:coreProperties>
</file>