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F7BC-7D1B-4AB3-94AE-6D0BF719E017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AECF-F8F7-4B8C-B300-F07E3B62F3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9868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F7BC-7D1B-4AB3-94AE-6D0BF719E017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AECF-F8F7-4B8C-B300-F07E3B62F3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007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F7BC-7D1B-4AB3-94AE-6D0BF719E017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AECF-F8F7-4B8C-B300-F07E3B62F3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04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F7BC-7D1B-4AB3-94AE-6D0BF719E017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AECF-F8F7-4B8C-B300-F07E3B62F3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65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F7BC-7D1B-4AB3-94AE-6D0BF719E017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AECF-F8F7-4B8C-B300-F07E3B62F3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306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F7BC-7D1B-4AB3-94AE-6D0BF719E017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AECF-F8F7-4B8C-B300-F07E3B62F3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69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F7BC-7D1B-4AB3-94AE-6D0BF719E017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AECF-F8F7-4B8C-B300-F07E3B62F3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91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F7BC-7D1B-4AB3-94AE-6D0BF719E017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AECF-F8F7-4B8C-B300-F07E3B62F3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75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F7BC-7D1B-4AB3-94AE-6D0BF719E017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AECF-F8F7-4B8C-B300-F07E3B62F3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766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F7BC-7D1B-4AB3-94AE-6D0BF719E017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AECF-F8F7-4B8C-B300-F07E3B62F3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116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F7BC-7D1B-4AB3-94AE-6D0BF719E017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AECF-F8F7-4B8C-B300-F07E3B62F3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28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FF7BC-7D1B-4AB3-94AE-6D0BF719E017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1AECF-F8F7-4B8C-B300-F07E3B62F3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3437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81328"/>
            <a:ext cx="7772400" cy="476672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2.o</a:t>
            </a:r>
            <a:r>
              <a:rPr lang="it-IT" sz="2000" dirty="0" smtClean="0"/>
              <a:t> viaggio, nella catena del Tauro vi passò S. Paolo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57614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5609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2.o viaggio, nella catena del Tauro vi passò S. Paolo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2.o viaggio, nella catena del Tauro vi passò S. Paolo</dc:title>
  <dc:creator>lenovo</dc:creator>
  <cp:lastModifiedBy>lenovo</cp:lastModifiedBy>
  <cp:revision>1</cp:revision>
  <dcterms:created xsi:type="dcterms:W3CDTF">2019-04-10T12:12:48Z</dcterms:created>
  <dcterms:modified xsi:type="dcterms:W3CDTF">2019-04-10T12:15:08Z</dcterms:modified>
</cp:coreProperties>
</file>