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0" r:id="rId4"/>
    <p:sldId id="275" r:id="rId5"/>
    <p:sldId id="273" r:id="rId6"/>
    <p:sldId id="272" r:id="rId7"/>
    <p:sldId id="269" r:id="rId8"/>
    <p:sldId id="268" r:id="rId9"/>
    <p:sldId id="271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76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33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53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45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86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70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95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92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37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92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49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98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DBA16-0C54-4C84-ACE0-D92CC4A7EB92}" type="datetimeFigureOut">
              <a:rPr lang="it-IT" smtClean="0"/>
              <a:t>12/02/2021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61489-7DCA-4029-BBB6-6B8430C68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1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37312"/>
            <a:ext cx="7772400" cy="620688"/>
          </a:xfrm>
        </p:spPr>
        <p:txBody>
          <a:bodyPr>
            <a:normAutofit/>
          </a:bodyPr>
          <a:lstStyle/>
          <a:p>
            <a:r>
              <a:rPr lang="it-IT" sz="2000" dirty="0"/>
              <a:t>Percorso della via </a:t>
            </a:r>
            <a:r>
              <a:rPr lang="it-IT" sz="2000" dirty="0" err="1"/>
              <a:t>Egnatia</a:t>
            </a:r>
            <a:r>
              <a:rPr lang="it-IT" sz="2000" dirty="0"/>
              <a:t>, lungo la quale si trovava Tessalonica.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" y="0"/>
            <a:ext cx="9172033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03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Percorso della via </a:t>
            </a:r>
            <a:r>
              <a:rPr lang="it-IT" sz="2000" dirty="0" err="1"/>
              <a:t>Egnatia</a:t>
            </a:r>
            <a:r>
              <a:rPr lang="it-IT" sz="2000" dirty="0"/>
              <a:t>, lungo la quale si trovava Tessalonica.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003"/>
            <a:ext cx="7230363" cy="65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206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Il </a:t>
            </a:r>
            <a:r>
              <a:rPr lang="it-IT" sz="2000" dirty="0" err="1"/>
              <a:t>Laconicum</a:t>
            </a:r>
            <a:r>
              <a:rPr lang="it-IT" sz="2000" dirty="0"/>
              <a:t> ovvero le terme ellenistiche di Tessalonica, uno dei pochi edifici noti di questo periodo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964"/>
            <a:ext cx="9205251" cy="561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884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01" y="6453336"/>
            <a:ext cx="8685099" cy="404664"/>
          </a:xfrm>
        </p:spPr>
        <p:txBody>
          <a:bodyPr>
            <a:normAutofit/>
          </a:bodyPr>
          <a:lstStyle/>
          <a:p>
            <a:r>
              <a:rPr lang="it-IT" sz="2000" dirty="0"/>
              <a:t>L'agorà nella parte est dove c'era la stoà.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74755" cy="650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94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Parte di un mosaico presso la stoa.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047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Il criptoportico dell'agorà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5"/>
            <a:ext cx="8560905" cy="64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27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Il criptoportico dell'agorà (2)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9"/>
            <a:ext cx="8585475" cy="64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9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Rovine dei negozi presso l'agorà.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Rovine dei negozi presso l'agorà.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560"/>
            <a:ext cx="8532440" cy="63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88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Statua di Iside da Tessalonica.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25" y="0"/>
            <a:ext cx="37642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211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Iscrizione alla base di una statua del II secolo a.C. nei pressi dell'agorà, che doveva appartenere alla famiglia reale di Alessandro il Grande la cui scritta era </a:t>
            </a:r>
            <a:r>
              <a:rPr lang="it-IT" sz="2000" dirty="0" err="1"/>
              <a:t>ΘΕΣΣΑΛΟΝΙΚΗΝ</a:t>
            </a:r>
            <a:r>
              <a:rPr lang="it-IT" sz="2000" dirty="0"/>
              <a:t> </a:t>
            </a:r>
            <a:r>
              <a:rPr lang="it-IT" sz="2000" dirty="0" err="1"/>
              <a:t>ΦΙΛΙΠΠΟΥ</a:t>
            </a:r>
            <a:r>
              <a:rPr lang="it-IT" sz="2000" dirty="0"/>
              <a:t> </a:t>
            </a:r>
            <a:r>
              <a:rPr lang="it-IT" sz="2000" dirty="0" err="1"/>
              <a:t>ΒΑΣΙΛΙΣΣΑΝ</a:t>
            </a:r>
            <a:r>
              <a:rPr lang="it-IT" sz="2000" dirty="0"/>
              <a:t>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67913" cy="62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046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Statua di Ottaviano Augusto, oggi presso il Museo archeologico di Salonicco.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" y="24278"/>
            <a:ext cx="5125291" cy="683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47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5"/>
            <a:ext cx="9228602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434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/>
              <a:t>Odéon</a:t>
            </a:r>
            <a:r>
              <a:rPr lang="it-IT" sz="2000" dirty="0"/>
              <a:t> a Tessalonica.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77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42F248-9CD2-4261-BFE6-A373F156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D8420B3A-E1EA-476F-84DF-8AE06823A59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548646"/>
              </p:ext>
            </p:extLst>
          </p:nvPr>
        </p:nvGraphicFramePr>
        <p:xfrm>
          <a:off x="1441889" y="0"/>
          <a:ext cx="555663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41889" y="0"/>
                        <a:ext cx="555663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385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525344"/>
            <a:ext cx="8229600" cy="332655"/>
          </a:xfrm>
        </p:spPr>
        <p:txBody>
          <a:bodyPr>
            <a:noAutofit/>
          </a:bodyPr>
          <a:lstStyle/>
          <a:p>
            <a:r>
              <a:rPr lang="it-IT" sz="2000" dirty="0"/>
              <a:t>Di </a:t>
            </a:r>
            <a:r>
              <a:rPr lang="it-IT" sz="2000" dirty="0" err="1"/>
              <a:t>Colosse</a:t>
            </a:r>
            <a:r>
              <a:rPr lang="it-IT" sz="2000" dirty="0"/>
              <a:t>, patria di Filemone, non restano che rovine, si intravede teatro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7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8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597352"/>
            <a:ext cx="8229600" cy="350912"/>
          </a:xfrm>
        </p:spPr>
        <p:txBody>
          <a:bodyPr>
            <a:noAutofit/>
          </a:bodyPr>
          <a:lstStyle/>
          <a:p>
            <a:r>
              <a:rPr lang="it-IT" sz="2000" dirty="0" err="1"/>
              <a:t>Tessalonic</a:t>
            </a:r>
            <a:r>
              <a:rPr lang="it-IT" sz="2000" dirty="0"/>
              <a:t>, arco di </a:t>
            </a:r>
            <a:r>
              <a:rPr lang="it-IT" sz="2000" dirty="0" err="1"/>
              <a:t>Galerio</a:t>
            </a:r>
            <a:r>
              <a:rPr lang="it-IT" sz="2000" dirty="0"/>
              <a:t> sotto cui </a:t>
            </a:r>
            <a:r>
              <a:rPr lang="it-IT" sz="2000" dirty="0" err="1"/>
              <a:t>passaval</a:t>
            </a:r>
            <a:r>
              <a:rPr lang="it-IT" sz="2000" dirty="0"/>
              <a:t> Via Egnazia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720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23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Tessalonica, ricostruita dopo incendio che la distrusse </a:t>
            </a:r>
            <a:r>
              <a:rPr lang="it-IT" sz="2000" dirty="0" err="1"/>
              <a:t>intramente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"/>
            <a:ext cx="8629816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47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Veduta della moderna Tessalonica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011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197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72408" cy="1143000"/>
          </a:xfrm>
        </p:spPr>
        <p:txBody>
          <a:bodyPr>
            <a:normAutofit/>
          </a:bodyPr>
          <a:lstStyle/>
          <a:p>
            <a:r>
              <a:rPr lang="it-IT" sz="2000" dirty="0" err="1"/>
              <a:t>Berea</a:t>
            </a:r>
            <a:r>
              <a:rPr lang="it-IT" sz="2000" dirty="0"/>
              <a:t>, , 74 Km da Tessalonica. Qui tradizionalmente predicò S. Paolo</a:t>
            </a:r>
            <a:r>
              <a:rPr lang="it-IT" sz="2000"/>
              <a:t>: Atti 17,10-15; 20,4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95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743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Cavalla, Neapolis di Atti degli </a:t>
            </a:r>
            <a:r>
              <a:rPr lang="it-IT" sz="2000" dirty="0" err="1"/>
              <a:t>Apostoi</a:t>
            </a:r>
            <a:r>
              <a:rPr lang="it-IT" sz="2000" dirty="0"/>
              <a:t>: S. Paolo entra, 1. </a:t>
            </a:r>
            <a:r>
              <a:rPr lang="it-IT" sz="2000"/>
              <a:t>volta,  </a:t>
            </a:r>
            <a:r>
              <a:rPr lang="it-IT" sz="2000" dirty="0"/>
              <a:t>in Europa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623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39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Panorama di Tessalonica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" y="-30796"/>
            <a:ext cx="9104473" cy="61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331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Microsoft Office PowerPoint</Application>
  <PresentationFormat>Presentazione su schermo (4:3)</PresentationFormat>
  <Paragraphs>21</Paragraphs>
  <Slides>21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Tema di Office</vt:lpstr>
      <vt:lpstr>Foxit PDF Document</vt:lpstr>
      <vt:lpstr>Percorso della via Egnatia, lungo la quale si trovava Tessalonica.</vt:lpstr>
      <vt:lpstr>Presentazione standard di PowerPoint</vt:lpstr>
      <vt:lpstr>Di Colosse, patria di Filemone, non restano che rovine, si intravede teatro</vt:lpstr>
      <vt:lpstr>Tessalonic, arco di Galerio sotto cui passaval Via Egnazia</vt:lpstr>
      <vt:lpstr>Tessalonica, ricostruita dopo incendio che la distrusse intramente</vt:lpstr>
      <vt:lpstr>Veduta della moderna Tessalonica</vt:lpstr>
      <vt:lpstr>Berea, , 74 Km da Tessalonica. Qui tradizionalmente predicò S. Paolo: Atti 17,10-15; 20,4</vt:lpstr>
      <vt:lpstr>Cavalla, Neapolis di Atti degli Apostoi: S. Paolo entra, 1. volta,  in Europa</vt:lpstr>
      <vt:lpstr>Panorama di Tessalonica</vt:lpstr>
      <vt:lpstr>Percorso della via Egnatia, lungo la quale si trovava Tessalonica.</vt:lpstr>
      <vt:lpstr>Il Laconicum ovvero le terme ellenistiche di Tessalonica, uno dei pochi edifici noti di questo periodo</vt:lpstr>
      <vt:lpstr>L'agorà nella parte est dove c'era la stoà.</vt:lpstr>
      <vt:lpstr>Parte di un mosaico presso la stoa.</vt:lpstr>
      <vt:lpstr>Il criptoportico dell'agorà</vt:lpstr>
      <vt:lpstr>Il criptoportico dell'agorà (2)</vt:lpstr>
      <vt:lpstr>Rovine dei negozi presso l'agorà.</vt:lpstr>
      <vt:lpstr>Statua di Iside da Tessalonica.</vt:lpstr>
      <vt:lpstr>Iscrizione alla base di una statua del II secolo a.C. nei pressi dell'agorà, che doveva appartenere alla famiglia reale di Alessandro il Grande la cui scritta era ΘΕΣΣΑΛΟΝΙΚΗΝ ΦΙΛΙΠΠΟΥ ΒΑΣΙΛΙΣΣΑΝ.</vt:lpstr>
      <vt:lpstr>Statua di Ottaviano Augusto, oggi presso il Museo archeologico di Salonicco.</vt:lpstr>
      <vt:lpstr>Odéon a Tessalonica.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Percorso della via Egnatia, lungo la quale si trovava Tessalonica.</dc:title>
  <dc:creator>lenovo</dc:creator>
  <cp:lastModifiedBy>Secondo Brunelli</cp:lastModifiedBy>
  <cp:revision>13</cp:revision>
  <dcterms:created xsi:type="dcterms:W3CDTF">2018-10-12T20:20:40Z</dcterms:created>
  <dcterms:modified xsi:type="dcterms:W3CDTF">2021-02-12T08:39:14Z</dcterms:modified>
</cp:coreProperties>
</file>