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59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35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99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40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13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56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93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57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89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84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98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8D72F-A029-4A38-85A0-FC5C96907EAD}" type="datetimeFigureOut">
              <a:rPr lang="it-IT" smtClean="0"/>
              <a:t>13/07/2019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71000-2BD5-41A5-AC90-4BDAF5FA3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25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44" y="6525344"/>
            <a:ext cx="9135856" cy="332656"/>
          </a:xfrm>
        </p:spPr>
        <p:txBody>
          <a:bodyPr>
            <a:noAutofit/>
          </a:bodyPr>
          <a:lstStyle/>
          <a:p>
            <a:r>
              <a:rPr lang="it-IT" sz="2000" dirty="0" err="1" smtClean="0"/>
              <a:t>Tirro</a:t>
            </a:r>
            <a:r>
              <a:rPr lang="it-IT" sz="2000" dirty="0" smtClean="0"/>
              <a:t>, uno dei porti </a:t>
            </a:r>
            <a:r>
              <a:rPr lang="it-IT" sz="2000" dirty="0" err="1" smtClean="0"/>
              <a:t>piùusati</a:t>
            </a:r>
            <a:r>
              <a:rPr lang="it-IT" sz="2000" dirty="0" smtClean="0"/>
              <a:t> da San Paolo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" y="-7728"/>
            <a:ext cx="9242563" cy="538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54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Tiro, le </a:t>
            </a:r>
            <a:r>
              <a:rPr lang="it-IT" sz="2000" dirty="0" err="1" smtClean="0"/>
              <a:t>rovin</a:t>
            </a:r>
            <a:r>
              <a:rPr lang="it-IT" sz="2000" dirty="0" smtClean="0"/>
              <a:t> </a:t>
            </a:r>
            <a:r>
              <a:rPr lang="it-IT" sz="2000" smtClean="0"/>
              <a:t>della città</a:t>
            </a:r>
            <a:endParaRPr lang="it-IT" sz="2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6" y="0"/>
            <a:ext cx="7134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315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Tirro, uno dei porti piùusati da San Paolo</vt:lpstr>
      <vt:lpstr>Tiro, le rovin della città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Tirro, uno dei porti piùusati da San Paolo</dc:title>
  <dc:creator>lenovo</dc:creator>
  <cp:lastModifiedBy>lenovo</cp:lastModifiedBy>
  <cp:revision>2</cp:revision>
  <dcterms:created xsi:type="dcterms:W3CDTF">2019-04-23T09:38:04Z</dcterms:created>
  <dcterms:modified xsi:type="dcterms:W3CDTF">2019-07-13T14:21:38Z</dcterms:modified>
</cp:coreProperties>
</file>