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76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02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86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33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8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022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3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567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6865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14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92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12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93109-612B-46FB-923B-D013A44EBBA3}" type="datetimeFigureOut">
              <a:rPr lang="it-IT" smtClean="0"/>
              <a:t>02/06/2020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2E0E-BF99-4C4B-BBBD-97EF1E57E4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489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Troade</a:t>
            </a:r>
            <a:r>
              <a:rPr lang="it-IT" sz="2000" dirty="0" smtClean="0"/>
              <a:t>, </a:t>
            </a:r>
            <a:r>
              <a:rPr lang="it-IT" sz="2000" smtClean="0"/>
              <a:t>teatro </a:t>
            </a:r>
            <a:r>
              <a:rPr lang="it-IT" sz="2000" smtClean="0"/>
              <a:t>dell’epoca </a:t>
            </a:r>
            <a:r>
              <a:rPr lang="it-IT" sz="2000" dirty="0" smtClean="0"/>
              <a:t>romana, strato IX. Di qui salpò S. Paolo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" y="0"/>
            <a:ext cx="9149509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3135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err="1" smtClean="0"/>
              <a:t>Troade</a:t>
            </a:r>
            <a:r>
              <a:rPr lang="it-IT" sz="2000" dirty="0" smtClean="0"/>
              <a:t>, una torre, </a:t>
            </a:r>
            <a:r>
              <a:rPr lang="it-IT" sz="2000" dirty="0" err="1" smtClean="0"/>
              <a:t>stratto</a:t>
            </a:r>
            <a:r>
              <a:rPr lang="it-IT" sz="2000" dirty="0" smtClean="0"/>
              <a:t> VI. S. Paolo vi passò vicino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8080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0655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Troade, teatro dell’epoca romana, strato IX. Di qui salpò S. Paolo</vt:lpstr>
      <vt:lpstr>Troade, una torre, stratto VI. S. Paolo vi passò vicino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Troade, teatro C dell’epoca romana, strato IX. Di qui salpò S. Paolo</dc:title>
  <dc:creator>lenovo</dc:creator>
  <cp:lastModifiedBy>lenovo</cp:lastModifiedBy>
  <cp:revision>2</cp:revision>
  <dcterms:created xsi:type="dcterms:W3CDTF">2019-04-10T06:15:02Z</dcterms:created>
  <dcterms:modified xsi:type="dcterms:W3CDTF">2020-06-02T09:44:21Z</dcterms:modified>
</cp:coreProperties>
</file>