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87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566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4505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60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74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654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3245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23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7816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7497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26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0B90A-D40F-469F-8768-0A56F62F1E2A}" type="datetimeFigureOut">
              <a:rPr lang="it-IT" smtClean="0"/>
              <a:t>21/02/2019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2728A-B9F2-4DE0-89B2-884A28C82B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8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6309320"/>
            <a:ext cx="77724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Via Egnazia, costruita nel 146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Cr., su ordine di  Ignazio, proconsole della Macedonia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930"/>
            <a:ext cx="6156177" cy="503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966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520"/>
            <a:ext cx="8366997" cy="6850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3429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142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356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25551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479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smtClean="0"/>
              <a:t>Via Egnazia, </a:t>
            </a:r>
            <a:r>
              <a:rPr lang="it-IT" sz="2000" dirty="0" err="1" smtClean="0"/>
              <a:t>realizzta</a:t>
            </a:r>
            <a:r>
              <a:rPr lang="it-IT" sz="2000" dirty="0" smtClean="0"/>
              <a:t> sulla fin del </a:t>
            </a:r>
            <a:r>
              <a:rPr lang="it-IT" sz="2000" dirty="0" err="1" smtClean="0"/>
              <a:t>2.o</a:t>
            </a:r>
            <a:r>
              <a:rPr lang="it-IT" sz="2000" dirty="0" smtClean="0"/>
              <a:t> sec.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0"/>
            <a:ext cx="844298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990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Via Egnazia a </a:t>
            </a:r>
            <a:r>
              <a:rPr lang="it-IT" sz="2000" dirty="0" err="1" smtClean="0"/>
              <a:t>Librazhd</a:t>
            </a:r>
            <a:r>
              <a:rPr lang="it-IT" sz="2000" dirty="0" smtClean="0"/>
              <a:t/>
            </a:r>
            <a:br>
              <a:rPr lang="it-IT" sz="2000" dirty="0" smtClean="0"/>
            </a:b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" y="0"/>
            <a:ext cx="9125344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97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Via Egnazia a </a:t>
            </a:r>
            <a:r>
              <a:rPr lang="it-IT" sz="2000" dirty="0" err="1" smtClean="0"/>
              <a:t>Kavalla</a:t>
            </a:r>
            <a:r>
              <a:rPr lang="it-IT" sz="2000" dirty="0" smtClean="0"/>
              <a:t>. Rilevante il ruolo giocato dalla via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 come medium della diffusione del Cristianesimo</a:t>
            </a:r>
            <a:endParaRPr lang="it-IT" sz="20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294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L'odierna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 </a:t>
            </a:r>
            <a:r>
              <a:rPr lang="it-IT" sz="2000" dirty="0" err="1" smtClean="0"/>
              <a:t>Odos</a:t>
            </a:r>
            <a:r>
              <a:rPr lang="it-IT" sz="2000" dirty="0" smtClean="0"/>
              <a:t>, che ricalca grossomodo il percorso della via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3" y="0"/>
            <a:ext cx="849128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137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2861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400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6309320"/>
            <a:ext cx="9073008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via Egnazia ai suoi inizi, poco dopo aver lasciato </a:t>
            </a:r>
            <a:r>
              <a:rPr lang="it-IT" sz="2000" dirty="0" err="1" smtClean="0"/>
              <a:t>Igoumenitsa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" y="0"/>
            <a:ext cx="850843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463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L'antica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 prima del confine tra Grecia e Turchia, nei pressi dell'antica </a:t>
            </a:r>
            <a:r>
              <a:rPr lang="it-IT" sz="2000" dirty="0" err="1" smtClean="0"/>
              <a:t>Traianoupolis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5" y="0"/>
            <a:ext cx="9174793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827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moderna Via </a:t>
            </a:r>
            <a:r>
              <a:rPr lang="it-IT" sz="2000" dirty="0" err="1" smtClean="0"/>
              <a:t>Egnatia</a:t>
            </a:r>
            <a:r>
              <a:rPr lang="it-IT" sz="2000" dirty="0" smtClean="0"/>
              <a:t> nel tratto dell'Epiro 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94614" cy="610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6059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100</Words>
  <Application>Microsoft Office PowerPoint</Application>
  <PresentationFormat>Presentazione su schermo (4:3)</PresentationFormat>
  <Paragraphs>8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Tema di Office</vt:lpstr>
      <vt:lpstr>Via Egnazia, costruita nel 146 av. Cr., su ordine di  Ignazio, proconsole della Macedonia</vt:lpstr>
      <vt:lpstr>Via Egnazia, realizzta sulla fin del 2.o sec. av. Cr.</vt:lpstr>
      <vt:lpstr>Via Egnazia a Librazhd </vt:lpstr>
      <vt:lpstr>Via Egnazia a Kavalla. Rilevante il ruolo giocato dalla via Egnatia come medium della diffusione del Cristianesimo</vt:lpstr>
      <vt:lpstr>L'odierna Egnatia Odos, che ricalca grossomodo il percorso della via Egnatia.</vt:lpstr>
      <vt:lpstr>Presentazione standard di PowerPoint</vt:lpstr>
      <vt:lpstr>La via Egnazia ai suoi inizi, poco dopo aver lasciato Igoumenitsa</vt:lpstr>
      <vt:lpstr>L'antica Egnatia prima del confine tra Grecia e Turchia, nei pressi dell'antica Traianoupolis</vt:lpstr>
      <vt:lpstr>La moderna Via Egnatia nel tratto dell'Epiro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 Egnazia, costruita nel 146 av. Cr., su ordine di  Ignazio, proconsole della Macedonia</dc:title>
  <dc:creator>lenovo</dc:creator>
  <cp:lastModifiedBy>lenovo</cp:lastModifiedBy>
  <cp:revision>4</cp:revision>
  <dcterms:created xsi:type="dcterms:W3CDTF">2018-10-12T08:42:36Z</dcterms:created>
  <dcterms:modified xsi:type="dcterms:W3CDTF">2019-02-21T21:05:13Z</dcterms:modified>
</cp:coreProperties>
</file>