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8D4-C342-4EF4-98F5-87B76357D1DB}" type="datetimeFigureOut">
              <a:rPr lang="it-IT" smtClean="0"/>
              <a:t>10/04/2019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CACD-089C-4523-99FB-EE87452DD9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30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8D4-C342-4EF4-98F5-87B76357D1DB}" type="datetimeFigureOut">
              <a:rPr lang="it-IT" smtClean="0"/>
              <a:t>10/04/2019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CACD-089C-4523-99FB-EE87452DD9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2004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8D4-C342-4EF4-98F5-87B76357D1DB}" type="datetimeFigureOut">
              <a:rPr lang="it-IT" smtClean="0"/>
              <a:t>10/04/2019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CACD-089C-4523-99FB-EE87452DD9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92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8D4-C342-4EF4-98F5-87B76357D1DB}" type="datetimeFigureOut">
              <a:rPr lang="it-IT" smtClean="0"/>
              <a:t>10/04/2019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CACD-089C-4523-99FB-EE87452DD9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090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8D4-C342-4EF4-98F5-87B76357D1DB}" type="datetimeFigureOut">
              <a:rPr lang="it-IT" smtClean="0"/>
              <a:t>10/04/2019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CACD-089C-4523-99FB-EE87452DD9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59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8D4-C342-4EF4-98F5-87B76357D1DB}" type="datetimeFigureOut">
              <a:rPr lang="it-IT" smtClean="0"/>
              <a:t>10/04/2019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CACD-089C-4523-99FB-EE87452DD9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359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8D4-C342-4EF4-98F5-87B76357D1DB}" type="datetimeFigureOut">
              <a:rPr lang="it-IT" smtClean="0"/>
              <a:t>10/04/2019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CACD-089C-4523-99FB-EE87452DD9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9591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8D4-C342-4EF4-98F5-87B76357D1DB}" type="datetimeFigureOut">
              <a:rPr lang="it-IT" smtClean="0"/>
              <a:t>10/04/2019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CACD-089C-4523-99FB-EE87452DD9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53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8D4-C342-4EF4-98F5-87B76357D1DB}" type="datetimeFigureOut">
              <a:rPr lang="it-IT" smtClean="0"/>
              <a:t>10/04/2019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CACD-089C-4523-99FB-EE87452DD9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6171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8D4-C342-4EF4-98F5-87B76357D1DB}" type="datetimeFigureOut">
              <a:rPr lang="it-IT" smtClean="0"/>
              <a:t>10/04/2019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CACD-089C-4523-99FB-EE87452DD9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944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8D4-C342-4EF4-98F5-87B76357D1DB}" type="datetimeFigureOut">
              <a:rPr lang="it-IT" smtClean="0"/>
              <a:t>10/04/2019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CACD-089C-4523-99FB-EE87452DD9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970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F98D4-C342-4EF4-98F5-87B76357D1DB}" type="datetimeFigureOut">
              <a:rPr lang="it-IT" smtClean="0"/>
              <a:t>10/04/2019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2CACD-089C-4523-99FB-EE87452DD9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513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286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052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1" y="-27559"/>
            <a:ext cx="9151554" cy="640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80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940"/>
            <a:ext cx="9219271" cy="63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717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0654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585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Presentazione su schermo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2019-04-10T12:39:00Z</dcterms:created>
  <dcterms:modified xsi:type="dcterms:W3CDTF">2019-04-10T12:44:54Z</dcterms:modified>
</cp:coreProperties>
</file>