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7" r:id="rId3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144" y="-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2C6E-C3FD-4821-BB95-C1CF430AD0E5}" type="datetimeFigureOut">
              <a:rPr lang="it-IT" smtClean="0"/>
              <a:t>28/05/2020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7C85-1947-40E5-BC8D-FA11D045D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300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2C6E-C3FD-4821-BB95-C1CF430AD0E5}" type="datetimeFigureOut">
              <a:rPr lang="it-IT" smtClean="0"/>
              <a:t>28/05/2020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7C85-1947-40E5-BC8D-FA11D045D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9436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2C6E-C3FD-4821-BB95-C1CF430AD0E5}" type="datetimeFigureOut">
              <a:rPr lang="it-IT" smtClean="0"/>
              <a:t>28/05/2020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7C85-1947-40E5-BC8D-FA11D045D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00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2C6E-C3FD-4821-BB95-C1CF430AD0E5}" type="datetimeFigureOut">
              <a:rPr lang="it-IT" smtClean="0"/>
              <a:t>28/05/2020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7C85-1947-40E5-BC8D-FA11D045D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93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2C6E-C3FD-4821-BB95-C1CF430AD0E5}" type="datetimeFigureOut">
              <a:rPr lang="it-IT" smtClean="0"/>
              <a:t>28/05/2020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7C85-1947-40E5-BC8D-FA11D045D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1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2C6E-C3FD-4821-BB95-C1CF430AD0E5}" type="datetimeFigureOut">
              <a:rPr lang="it-IT" smtClean="0"/>
              <a:t>28/05/2020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7C85-1947-40E5-BC8D-FA11D045D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07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2C6E-C3FD-4821-BB95-C1CF430AD0E5}" type="datetimeFigureOut">
              <a:rPr lang="it-IT" smtClean="0"/>
              <a:t>28/05/2020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7C85-1947-40E5-BC8D-FA11D045D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5596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2C6E-C3FD-4821-BB95-C1CF430AD0E5}" type="datetimeFigureOut">
              <a:rPr lang="it-IT" smtClean="0"/>
              <a:t>28/05/2020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7C85-1947-40E5-BC8D-FA11D045D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65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2C6E-C3FD-4821-BB95-C1CF430AD0E5}" type="datetimeFigureOut">
              <a:rPr lang="it-IT" smtClean="0"/>
              <a:t>28/05/2020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7C85-1947-40E5-BC8D-FA11D045D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37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2C6E-C3FD-4821-BB95-C1CF430AD0E5}" type="datetimeFigureOut">
              <a:rPr lang="it-IT" smtClean="0"/>
              <a:t>28/05/2020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7C85-1947-40E5-BC8D-FA11D045D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8651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72C6E-C3FD-4821-BB95-C1CF430AD0E5}" type="datetimeFigureOut">
              <a:rPr lang="it-IT" smtClean="0"/>
              <a:t>28/05/2020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E7C85-1947-40E5-BC8D-FA11D045D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3052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72C6E-C3FD-4821-BB95-C1CF430AD0E5}" type="datetimeFigureOut">
              <a:rPr lang="it-IT" smtClean="0"/>
              <a:t>28/05/2020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7C85-1947-40E5-BC8D-FA11D045DE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9906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in_Hanatziv" TargetMode="External"/><Relationship Id="rId2" Type="http://schemas.openxmlformats.org/officeDocument/2006/relationships/hyperlink" Target="https://en.wikipedia.org/wiki/Kibbut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741368"/>
          </a:xfrm>
        </p:spPr>
        <p:txBody>
          <a:bodyPr>
            <a:normAutofit/>
          </a:bodyPr>
          <a:lstStyle/>
          <a:p>
            <a:endParaRPr lang="it-IT" sz="4000" b="1" dirty="0" smtClean="0"/>
          </a:p>
          <a:p>
            <a:endParaRPr lang="it-IT" sz="4000" b="1" dirty="0"/>
          </a:p>
          <a:p>
            <a:r>
              <a:rPr lang="it-IT" sz="4000" b="1" dirty="0" smtClean="0"/>
              <a:t>CRONOLOGIA  E GEOGRAFIA</a:t>
            </a:r>
          </a:p>
          <a:p>
            <a:endParaRPr lang="it-IT" sz="4000" b="1" dirty="0" smtClean="0"/>
          </a:p>
          <a:p>
            <a:r>
              <a:rPr lang="it-IT" sz="4000" b="1" dirty="0" smtClean="0"/>
              <a:t>NELLA VITA DI</a:t>
            </a:r>
          </a:p>
          <a:p>
            <a:endParaRPr lang="it-IT" sz="4000" b="1" dirty="0" smtClean="0"/>
          </a:p>
          <a:p>
            <a:r>
              <a:rPr lang="it-IT" sz="4000" b="1" dirty="0" smtClean="0"/>
              <a:t>SAN PAOLO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378819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/>
              <a:t>SULLA VIA </a:t>
            </a:r>
          </a:p>
          <a:p>
            <a:pPr algn="ctr"/>
            <a:endParaRPr lang="it-IT" sz="4000" b="1" dirty="0" smtClean="0"/>
          </a:p>
          <a:p>
            <a:pPr algn="ctr"/>
            <a:r>
              <a:rPr lang="it-IT" sz="4000" b="1" dirty="0" smtClean="0"/>
              <a:t>DI DAMASCO</a:t>
            </a:r>
          </a:p>
          <a:p>
            <a:pPr algn="ctr"/>
            <a:endParaRPr lang="it-IT" sz="4000" b="1" dirty="0" smtClean="0"/>
          </a:p>
          <a:p>
            <a:pPr algn="ctr"/>
            <a:r>
              <a:rPr lang="it-IT" sz="4000" b="1" dirty="0" smtClean="0"/>
              <a:t>Atti 9, 1-9; 22, 4-21; 26, 9-18 </a:t>
            </a:r>
          </a:p>
          <a:p>
            <a:pPr algn="ctr"/>
            <a:endParaRPr lang="it-IT" sz="4000" b="1" dirty="0" smtClean="0"/>
          </a:p>
          <a:p>
            <a:pPr algn="ctr"/>
            <a:r>
              <a:rPr lang="it-IT" sz="4000" b="1" dirty="0" smtClean="0"/>
              <a:t>Conversione di San Paolo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1517178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377352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5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endParaRPr lang="it-IT" sz="4000" b="1" dirty="0" smtClean="0"/>
          </a:p>
          <a:p>
            <a:pPr algn="ctr"/>
            <a:r>
              <a:rPr lang="it-IT" sz="4000" b="1" dirty="0" smtClean="0"/>
              <a:t>Saulo passa per </a:t>
            </a:r>
            <a:r>
              <a:rPr lang="it-IT" sz="4000" b="1" dirty="0" err="1" smtClean="0"/>
              <a:t>Scitopoli</a:t>
            </a:r>
            <a:r>
              <a:rPr lang="it-IT" sz="4000" b="1" dirty="0" smtClean="0"/>
              <a:t>, </a:t>
            </a:r>
          </a:p>
          <a:p>
            <a:pPr algn="ctr"/>
            <a:endParaRPr lang="it-IT" sz="4000" b="1" dirty="0" smtClean="0"/>
          </a:p>
          <a:p>
            <a:pPr algn="ctr"/>
            <a:r>
              <a:rPr lang="it-IT" sz="4000" b="1" dirty="0" err="1" smtClean="0"/>
              <a:t>Bet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Shean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2723459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111930"/>
            <a:ext cx="7772400" cy="746070"/>
          </a:xfrm>
        </p:spPr>
        <p:txBody>
          <a:bodyPr>
            <a:normAutofit/>
          </a:bodyPr>
          <a:lstStyle/>
          <a:p>
            <a:r>
              <a:rPr lang="en-US" sz="1400" dirty="0" err="1" smtClean="0">
                <a:effectLst/>
              </a:rPr>
              <a:t>Scitopoli</a:t>
            </a:r>
            <a:r>
              <a:rPr lang="en-US" sz="1400" dirty="0" smtClean="0">
                <a:effectLst/>
              </a:rPr>
              <a:t>, Bet </a:t>
            </a:r>
            <a:r>
              <a:rPr lang="en-US" sz="1400" dirty="0" err="1" smtClean="0">
                <a:effectLst/>
              </a:rPr>
              <a:t>Shean</a:t>
            </a:r>
            <a:r>
              <a:rPr lang="en-US" sz="1400" dirty="0" smtClean="0">
                <a:effectLst/>
              </a:rPr>
              <a:t>, Roman Cardo in Beit </a:t>
            </a:r>
            <a:r>
              <a:rPr lang="en-US" sz="1400" dirty="0" err="1" smtClean="0">
                <a:effectLst/>
              </a:rPr>
              <a:t>She'an</a:t>
            </a:r>
            <a:r>
              <a:rPr lang="en-US" sz="1400" dirty="0" smtClean="0">
                <a:effectLst/>
              </a:rPr>
              <a:t> National Park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127567" cy="611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08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3208034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6093296"/>
            <a:ext cx="8229600" cy="759380"/>
          </a:xfrm>
        </p:spPr>
        <p:txBody>
          <a:bodyPr>
            <a:normAutofit/>
          </a:bodyPr>
          <a:lstStyle/>
          <a:p>
            <a:r>
              <a:rPr lang="it-IT" sz="1400" dirty="0" err="1" smtClean="0">
                <a:effectLst/>
              </a:rPr>
              <a:t>Beit</a:t>
            </a:r>
            <a:r>
              <a:rPr lang="it-IT" sz="1400" dirty="0" smtClean="0">
                <a:effectLst/>
              </a:rPr>
              <a:t> </a:t>
            </a:r>
            <a:r>
              <a:rPr lang="it-IT" sz="1400" dirty="0" err="1" smtClean="0">
                <a:effectLst/>
              </a:rPr>
              <a:t>She'an</a:t>
            </a:r>
            <a:r>
              <a:rPr lang="it-IT" sz="1400" dirty="0" smtClean="0">
                <a:effectLst/>
              </a:rPr>
              <a:t> </a:t>
            </a:r>
            <a:r>
              <a:rPr lang="it-IT" sz="1400" dirty="0" err="1" smtClean="0">
                <a:effectLst/>
              </a:rPr>
              <a:t>theatre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00"/>
            <a:ext cx="9233985" cy="5876172"/>
          </a:xfrm>
        </p:spPr>
      </p:pic>
    </p:spTree>
    <p:extLst>
      <p:ext uri="{BB962C8B-B14F-4D97-AF65-F5344CB8AC3E}">
        <p14:creationId xmlns:p14="http://schemas.microsoft.com/office/powerpoint/2010/main" val="569210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90"/>
            <a:ext cx="6840310" cy="6840310"/>
          </a:xfrm>
        </p:spPr>
      </p:pic>
    </p:spTree>
    <p:extLst>
      <p:ext uri="{BB962C8B-B14F-4D97-AF65-F5344CB8AC3E}">
        <p14:creationId xmlns:p14="http://schemas.microsoft.com/office/powerpoint/2010/main" val="285960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1143000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Bet</a:t>
            </a:r>
            <a:r>
              <a:rPr lang="it-IT" sz="1400" dirty="0" smtClean="0"/>
              <a:t> </a:t>
            </a:r>
            <a:r>
              <a:rPr lang="it-IT" sz="1400" dirty="0" err="1" smtClean="0"/>
              <a:t>Shean</a:t>
            </a:r>
            <a:r>
              <a:rPr lang="it-IT" sz="1400" dirty="0" smtClean="0"/>
              <a:t>, resti del </a:t>
            </a:r>
            <a:r>
              <a:rPr lang="it-IT" sz="1400" smtClean="0"/>
              <a:t>teatro romano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12"/>
            <a:ext cx="3293210" cy="6840488"/>
          </a:xfrm>
        </p:spPr>
      </p:pic>
    </p:spTree>
    <p:extLst>
      <p:ext uri="{BB962C8B-B14F-4D97-AF65-F5344CB8AC3E}">
        <p14:creationId xmlns:p14="http://schemas.microsoft.com/office/powerpoint/2010/main" val="309975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908720"/>
          </a:xfrm>
        </p:spPr>
        <p:txBody>
          <a:bodyPr>
            <a:normAutofit/>
          </a:bodyPr>
          <a:lstStyle/>
          <a:p>
            <a:r>
              <a:rPr lang="en-US" sz="1400" dirty="0" smtClean="0">
                <a:effectLst/>
              </a:rPr>
              <a:t>Crusader castle with moat and inner tower.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" y="0"/>
            <a:ext cx="9182532" cy="5373216"/>
          </a:xfrm>
        </p:spPr>
      </p:pic>
    </p:spTree>
    <p:extLst>
      <p:ext uri="{BB962C8B-B14F-4D97-AF65-F5344CB8AC3E}">
        <p14:creationId xmlns:p14="http://schemas.microsoft.com/office/powerpoint/2010/main" val="2708379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r>
              <a:rPr lang="it-IT" sz="1400" dirty="0" smtClean="0">
                <a:effectLst/>
              </a:rPr>
              <a:t>Roman </a:t>
            </a:r>
            <a:r>
              <a:rPr lang="it-IT" sz="1400" dirty="0" err="1" smtClean="0">
                <a:effectLst/>
              </a:rPr>
              <a:t>baths</a:t>
            </a:r>
            <a:endParaRPr lang="it-IT" sz="14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244409" cy="6183306"/>
          </a:xfrm>
        </p:spPr>
      </p:pic>
    </p:spTree>
    <p:extLst>
      <p:ext uri="{BB962C8B-B14F-4D97-AF65-F5344CB8AC3E}">
        <p14:creationId xmlns:p14="http://schemas.microsoft.com/office/powerpoint/2010/main" val="299160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036496" cy="6669360"/>
          </a:xfrm>
        </p:spPr>
        <p:txBody>
          <a:bodyPr>
            <a:normAutofit/>
          </a:bodyPr>
          <a:lstStyle/>
          <a:p>
            <a:pPr algn="ctr"/>
            <a:r>
              <a:rPr lang="it-IT" sz="4000" dirty="0" smtClean="0"/>
              <a:t>MARTIRIO </a:t>
            </a:r>
          </a:p>
          <a:p>
            <a:pPr algn="ctr"/>
            <a:endParaRPr lang="it-IT" sz="4000" dirty="0" smtClean="0"/>
          </a:p>
          <a:p>
            <a:pPr algn="ctr"/>
            <a:r>
              <a:rPr lang="it-IT" sz="4000" dirty="0" smtClean="0"/>
              <a:t>DI SANTO STEFANO</a:t>
            </a:r>
          </a:p>
          <a:p>
            <a:pPr algn="ctr"/>
            <a:endParaRPr lang="it-IT" sz="4000" dirty="0"/>
          </a:p>
          <a:p>
            <a:pPr algn="ctr"/>
            <a:r>
              <a:rPr lang="it-IT" sz="4000" dirty="0" smtClean="0"/>
              <a:t>Atti 7, 1-60</a:t>
            </a:r>
          </a:p>
          <a:p>
            <a:pPr algn="ctr"/>
            <a:r>
              <a:rPr lang="it-IT" sz="4000" dirty="0" smtClean="0"/>
              <a:t>.. un giovane chiamato Saulo ...</a:t>
            </a:r>
          </a:p>
          <a:p>
            <a:pPr algn="ctr"/>
            <a:r>
              <a:rPr lang="it-IT" sz="4000" dirty="0" smtClean="0"/>
              <a:t>Atti 8, 1-2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989221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r>
              <a:rPr lang="en-US" sz="1400" dirty="0" err="1" smtClean="0">
                <a:effectLst/>
              </a:rPr>
              <a:t>BetShe'an</a:t>
            </a:r>
            <a:r>
              <a:rPr lang="en-US" sz="1400" dirty="0" smtClean="0">
                <a:effectLst/>
              </a:rPr>
              <a:t> - an ancient house of Egyptian governor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166"/>
            <a:ext cx="8249701" cy="6187275"/>
          </a:xfrm>
        </p:spPr>
      </p:pic>
    </p:spTree>
    <p:extLst>
      <p:ext uri="{BB962C8B-B14F-4D97-AF65-F5344CB8AC3E}">
        <p14:creationId xmlns:p14="http://schemas.microsoft.com/office/powerpoint/2010/main" val="2102872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1400" dirty="0" err="1" smtClean="0">
                <a:effectLst/>
              </a:rPr>
              <a:t>Pioneers</a:t>
            </a:r>
            <a:r>
              <a:rPr lang="it-IT" sz="1400" dirty="0" smtClean="0">
                <a:effectLst/>
              </a:rPr>
              <a:t> of </a:t>
            </a:r>
            <a:r>
              <a:rPr lang="it-IT" sz="1400" dirty="0" smtClean="0">
                <a:effectLst/>
                <a:hlinkClick r:id="rId2" tooltip="Kibbutz"/>
              </a:rPr>
              <a:t>Kibbutz</a:t>
            </a:r>
            <a:r>
              <a:rPr lang="it-IT" sz="1400" dirty="0" smtClean="0">
                <a:effectLst/>
              </a:rPr>
              <a:t> </a:t>
            </a:r>
            <a:r>
              <a:rPr lang="it-IT" sz="1400" dirty="0" err="1" smtClean="0">
                <a:effectLst/>
                <a:hlinkClick r:id="rId3" tooltip="Ein Hanatziv"/>
              </a:rPr>
              <a:t>Ein</a:t>
            </a:r>
            <a:r>
              <a:rPr lang="it-IT" sz="1400" dirty="0" smtClean="0">
                <a:effectLst/>
                <a:hlinkClick r:id="rId3" tooltip="Ein Hanatziv"/>
              </a:rPr>
              <a:t> </a:t>
            </a:r>
            <a:r>
              <a:rPr lang="it-IT" sz="1400" dirty="0" err="1" smtClean="0">
                <a:effectLst/>
                <a:hlinkClick r:id="rId3" tooltip="Ein Hanatziv"/>
              </a:rPr>
              <a:t>Hanatziv</a:t>
            </a:r>
            <a:r>
              <a:rPr lang="it-IT" sz="1400" dirty="0" smtClean="0">
                <a:effectLst/>
              </a:rPr>
              <a:t> </a:t>
            </a:r>
            <a:r>
              <a:rPr lang="it-IT" sz="1400" dirty="0" err="1" smtClean="0">
                <a:effectLst/>
              </a:rPr>
              <a:t>settle</a:t>
            </a:r>
            <a:r>
              <a:rPr lang="it-IT" sz="1400" dirty="0" smtClean="0">
                <a:effectLst/>
              </a:rPr>
              <a:t> in </a:t>
            </a:r>
            <a:r>
              <a:rPr lang="it-IT" sz="1400" dirty="0" err="1" smtClean="0">
                <a:effectLst/>
              </a:rPr>
              <a:t>Bet</a:t>
            </a:r>
            <a:r>
              <a:rPr lang="it-IT" sz="1400" dirty="0" smtClean="0">
                <a:effectLst/>
              </a:rPr>
              <a:t> </a:t>
            </a:r>
            <a:r>
              <a:rPr lang="it-IT" sz="1400" dirty="0" err="1" smtClean="0">
                <a:effectLst/>
              </a:rPr>
              <a:t>She'an</a:t>
            </a:r>
            <a:r>
              <a:rPr lang="it-IT" sz="1400" dirty="0" smtClean="0">
                <a:effectLst/>
              </a:rPr>
              <a:t>, 1946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" y="0"/>
            <a:ext cx="9196955" cy="5949280"/>
          </a:xfrm>
        </p:spPr>
      </p:pic>
    </p:spTree>
    <p:extLst>
      <p:ext uri="{BB962C8B-B14F-4D97-AF65-F5344CB8AC3E}">
        <p14:creationId xmlns:p14="http://schemas.microsoft.com/office/powerpoint/2010/main" val="451920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1400" dirty="0" err="1" smtClean="0">
                <a:effectLst/>
              </a:rPr>
              <a:t>Beit</a:t>
            </a:r>
            <a:r>
              <a:rPr lang="it-IT" sz="1400" dirty="0" smtClean="0">
                <a:effectLst/>
              </a:rPr>
              <a:t> </a:t>
            </a:r>
            <a:r>
              <a:rPr lang="it-IT" sz="1400" dirty="0" err="1" smtClean="0">
                <a:effectLst/>
              </a:rPr>
              <a:t>She'an</a:t>
            </a:r>
            <a:r>
              <a:rPr lang="it-IT" sz="1400" dirty="0" smtClean="0">
                <a:effectLst/>
              </a:rPr>
              <a:t> park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460432" cy="6345324"/>
          </a:xfrm>
        </p:spPr>
      </p:pic>
    </p:spTree>
    <p:extLst>
      <p:ext uri="{BB962C8B-B14F-4D97-AF65-F5344CB8AC3E}">
        <p14:creationId xmlns:p14="http://schemas.microsoft.com/office/powerpoint/2010/main" val="13382351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2851" cy="6093296"/>
          </a:xfrm>
        </p:spPr>
      </p:pic>
    </p:spTree>
    <p:extLst>
      <p:ext uri="{BB962C8B-B14F-4D97-AF65-F5344CB8AC3E}">
        <p14:creationId xmlns:p14="http://schemas.microsoft.com/office/powerpoint/2010/main" val="2831793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84"/>
            <a:ext cx="9139446" cy="6100580"/>
          </a:xfrm>
        </p:spPr>
      </p:pic>
    </p:spTree>
    <p:extLst>
      <p:ext uri="{BB962C8B-B14F-4D97-AF65-F5344CB8AC3E}">
        <p14:creationId xmlns:p14="http://schemas.microsoft.com/office/powerpoint/2010/main" val="3084311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2851" cy="6093296"/>
          </a:xfrm>
        </p:spPr>
      </p:pic>
    </p:spTree>
    <p:extLst>
      <p:ext uri="{BB962C8B-B14F-4D97-AF65-F5344CB8AC3E}">
        <p14:creationId xmlns:p14="http://schemas.microsoft.com/office/powerpoint/2010/main" val="2825934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53997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12543" cy="2492896"/>
          </a:xfrm>
        </p:spPr>
      </p:pic>
    </p:spTree>
    <p:extLst>
      <p:ext uri="{BB962C8B-B14F-4D97-AF65-F5344CB8AC3E}">
        <p14:creationId xmlns:p14="http://schemas.microsoft.com/office/powerpoint/2010/main" val="3375913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Bet</a:t>
            </a:r>
            <a:r>
              <a:rPr lang="it-IT" sz="1400" dirty="0" smtClean="0"/>
              <a:t> </a:t>
            </a:r>
            <a:r>
              <a:rPr lang="it-IT" sz="1400" dirty="0" err="1" smtClean="0"/>
              <a:t>Shean</a:t>
            </a:r>
            <a:r>
              <a:rPr lang="it-IT" sz="1400" dirty="0" smtClean="0"/>
              <a:t>, Monte </a:t>
            </a:r>
            <a:r>
              <a:rPr lang="it-IT" sz="1400" dirty="0" err="1" smtClean="0"/>
              <a:t>Gelboe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48" y="0"/>
            <a:ext cx="6425952" cy="6425952"/>
          </a:xfrm>
        </p:spPr>
      </p:pic>
    </p:spTree>
    <p:extLst>
      <p:ext uri="{BB962C8B-B14F-4D97-AF65-F5344CB8AC3E}">
        <p14:creationId xmlns:p14="http://schemas.microsoft.com/office/powerpoint/2010/main" val="3467141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endParaRPr lang="it-IT" sz="4000" b="1" dirty="0" smtClean="0"/>
          </a:p>
          <a:p>
            <a:pPr algn="ctr"/>
            <a:r>
              <a:rPr lang="it-IT" sz="4000" b="1" dirty="0" smtClean="0"/>
              <a:t>SAULO</a:t>
            </a:r>
          </a:p>
          <a:p>
            <a:pPr algn="ctr"/>
            <a:endParaRPr lang="it-IT" sz="4000" b="1" dirty="0" smtClean="0"/>
          </a:p>
          <a:p>
            <a:pPr algn="ctr"/>
            <a:r>
              <a:rPr lang="it-IT" sz="4000" b="1" dirty="0" smtClean="0"/>
              <a:t>IN CASA DI ANANIA</a:t>
            </a:r>
          </a:p>
          <a:p>
            <a:pPr algn="ctr"/>
            <a:endParaRPr lang="it-IT" sz="4000" b="1" dirty="0"/>
          </a:p>
          <a:p>
            <a:pPr algn="ctr"/>
            <a:r>
              <a:rPr lang="it-IT" sz="4000" b="1" dirty="0" smtClean="0"/>
              <a:t>Atti 9, 10-19</a:t>
            </a:r>
            <a:endParaRPr lang="it-IT" sz="4000" b="1" dirty="0"/>
          </a:p>
        </p:txBody>
      </p:sp>
    </p:spTree>
    <p:extLst>
      <p:ext uri="{BB962C8B-B14F-4D97-AF65-F5344CB8AC3E}">
        <p14:creationId xmlns:p14="http://schemas.microsoft.com/office/powerpoint/2010/main" val="151146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Porta S. Stefano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7112" cy="6957392"/>
          </a:xfrm>
        </p:spPr>
      </p:pic>
    </p:spTree>
    <p:extLst>
      <p:ext uri="{BB962C8B-B14F-4D97-AF65-F5344CB8AC3E}">
        <p14:creationId xmlns:p14="http://schemas.microsoft.com/office/powerpoint/2010/main" val="6699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endParaRPr lang="it-IT" sz="4000" b="1" dirty="0" smtClean="0"/>
          </a:p>
          <a:p>
            <a:pPr algn="ctr"/>
            <a:r>
              <a:rPr lang="it-IT" sz="4000" b="1" dirty="0" smtClean="0"/>
              <a:t>SAULO A DAMASCO</a:t>
            </a:r>
          </a:p>
          <a:p>
            <a:pPr algn="ctr"/>
            <a:r>
              <a:rPr lang="it-IT" sz="4000" b="1" dirty="0" smtClean="0"/>
              <a:t>Coi discepoli cristiani.</a:t>
            </a:r>
          </a:p>
          <a:p>
            <a:pPr algn="ctr"/>
            <a:r>
              <a:rPr lang="it-IT" sz="4000" b="1" dirty="0" smtClean="0"/>
              <a:t>Atti, 9, 19-22 </a:t>
            </a:r>
          </a:p>
          <a:p>
            <a:pPr algn="ctr"/>
            <a:r>
              <a:rPr lang="it-IT" sz="4000" b="1" dirty="0" smtClean="0"/>
              <a:t>SUA FUGA DA DAMASCO</a:t>
            </a:r>
          </a:p>
          <a:p>
            <a:pPr algn="ctr"/>
            <a:r>
              <a:rPr lang="it-IT" sz="4000" b="1" dirty="0" smtClean="0"/>
              <a:t>Atti, 9, 23-25</a:t>
            </a:r>
          </a:p>
        </p:txBody>
      </p:sp>
    </p:spTree>
    <p:extLst>
      <p:ext uri="{BB962C8B-B14F-4D97-AF65-F5344CB8AC3E}">
        <p14:creationId xmlns:p14="http://schemas.microsoft.com/office/powerpoint/2010/main" val="436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8126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r>
              <a:rPr lang="it-IT" sz="4000" b="1" dirty="0" smtClean="0"/>
              <a:t>Saulo a Gerusalemme</a:t>
            </a:r>
          </a:p>
          <a:p>
            <a:pPr algn="ctr"/>
            <a:r>
              <a:rPr lang="it-IT" sz="4000" b="1" dirty="0" smtClean="0"/>
              <a:t>Atti,  9, 26-29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998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Gerusalemme, Porta dei Leoni, dai Cristiani </a:t>
            </a:r>
            <a:r>
              <a:rPr lang="it-IT" sz="2000" dirty="0" err="1" smtClean="0"/>
              <a:t>ribattezata</a:t>
            </a:r>
            <a:r>
              <a:rPr lang="it-IT" sz="2000" dirty="0" smtClean="0"/>
              <a:t> Porta Santo Stefano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" y="0"/>
            <a:ext cx="45785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310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Rilievi da cui prende il nome Porta dei </a:t>
            </a:r>
            <a:r>
              <a:rPr lang="it-IT" sz="2000" dirty="0" smtClean="0"/>
              <a:t>Leoni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" y="35632"/>
            <a:ext cx="9149128" cy="62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53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"/>
            <a:ext cx="9136902" cy="6093172"/>
          </a:xfrm>
        </p:spPr>
      </p:pic>
    </p:spTree>
    <p:extLst>
      <p:ext uri="{BB962C8B-B14F-4D97-AF65-F5344CB8AC3E}">
        <p14:creationId xmlns:p14="http://schemas.microsoft.com/office/powerpoint/2010/main" val="18289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" y="116632"/>
            <a:ext cx="4524408" cy="6741368"/>
          </a:xfrm>
        </p:spPr>
      </p:pic>
    </p:spTree>
    <p:extLst>
      <p:ext uri="{BB962C8B-B14F-4D97-AF65-F5344CB8AC3E}">
        <p14:creationId xmlns:p14="http://schemas.microsoft.com/office/powerpoint/2010/main" val="264506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19416" cy="6858000"/>
          </a:xfrm>
        </p:spPr>
      </p:pic>
    </p:spTree>
    <p:extLst>
      <p:ext uri="{BB962C8B-B14F-4D97-AF65-F5344CB8AC3E}">
        <p14:creationId xmlns:p14="http://schemas.microsoft.com/office/powerpoint/2010/main" val="406204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" y="116632"/>
            <a:ext cx="9015201" cy="6741368"/>
          </a:xfrm>
        </p:spPr>
      </p:pic>
    </p:spTree>
    <p:extLst>
      <p:ext uri="{BB962C8B-B14F-4D97-AF65-F5344CB8AC3E}">
        <p14:creationId xmlns:p14="http://schemas.microsoft.com/office/powerpoint/2010/main" val="23038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175</Words>
  <Application>Microsoft Office PowerPoint</Application>
  <PresentationFormat>Presentazione su schermo (4:3)</PresentationFormat>
  <Paragraphs>51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Tema di Office</vt:lpstr>
      <vt:lpstr>Presentazione standard di PowerPoint</vt:lpstr>
      <vt:lpstr>Presentazione standard di PowerPoint</vt:lpstr>
      <vt:lpstr>Porta S. Stefano</vt:lpstr>
      <vt:lpstr>Gerusalemme, Porta dei Leoni, dai Cristiani ribattezata Porta Santo Stefano</vt:lpstr>
      <vt:lpstr>Rilievi da cui prende il nome Porta dei Leoni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Scitopoli, Bet Shean, Roman Cardo in Beit She'an National Park</vt:lpstr>
      <vt:lpstr>Presentazione standard di PowerPoint</vt:lpstr>
      <vt:lpstr>Beit She'an theatre</vt:lpstr>
      <vt:lpstr>Presentazione standard di PowerPoint</vt:lpstr>
      <vt:lpstr>Bet Shean, resti del teatro romano</vt:lpstr>
      <vt:lpstr>Crusader castle with moat and inner tower.</vt:lpstr>
      <vt:lpstr>Roman baths</vt:lpstr>
      <vt:lpstr>BetShe'an - an ancient house of Egyptian governor</vt:lpstr>
      <vt:lpstr>Pioneers of Kibbutz Ein Hanatziv settle in Bet She'an, 1946</vt:lpstr>
      <vt:lpstr>Beit She'an park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Bet Shean, Monte Gelboe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8</cp:revision>
  <dcterms:created xsi:type="dcterms:W3CDTF">2020-05-28T06:02:20Z</dcterms:created>
  <dcterms:modified xsi:type="dcterms:W3CDTF">2020-05-28T06:55:33Z</dcterms:modified>
</cp:coreProperties>
</file>