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296" r:id="rId5"/>
    <p:sldId id="297" r:id="rId6"/>
    <p:sldId id="298" r:id="rId7"/>
    <p:sldId id="299" r:id="rId8"/>
    <p:sldId id="300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0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B73E-4D1B-44FD-B223-B225B79DB880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5D45-F61B-4E53-960D-C8699F700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62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B73E-4D1B-44FD-B223-B225B79DB880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5D45-F61B-4E53-960D-C8699F700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59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B73E-4D1B-44FD-B223-B225B79DB880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5D45-F61B-4E53-960D-C8699F700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49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B73E-4D1B-44FD-B223-B225B79DB880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5D45-F61B-4E53-960D-C8699F700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16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B73E-4D1B-44FD-B223-B225B79DB880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5D45-F61B-4E53-960D-C8699F700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28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B73E-4D1B-44FD-B223-B225B79DB880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5D45-F61B-4E53-960D-C8699F700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B73E-4D1B-44FD-B223-B225B79DB880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5D45-F61B-4E53-960D-C8699F700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45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B73E-4D1B-44FD-B223-B225B79DB880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5D45-F61B-4E53-960D-C8699F700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10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B73E-4D1B-44FD-B223-B225B79DB880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5D45-F61B-4E53-960D-C8699F700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15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B73E-4D1B-44FD-B223-B225B79DB880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5D45-F61B-4E53-960D-C8699F700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4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B73E-4D1B-44FD-B223-B225B79DB880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5D45-F61B-4E53-960D-C8699F700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00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73E-4D1B-44FD-B223-B225B79DB880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5D45-F61B-4E53-960D-C8699F7009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01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50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60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86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2. Da Antiochia di Siria all'Asia minore, Macedonia, Grecia, Cesarea marittima (anni 49-52: 15,36-18,22)</a:t>
            </a:r>
            <a:br>
              <a:rPr lang="it-IT" sz="2000" dirty="0" smtClean="0"/>
            </a:br>
            <a:r>
              <a:rPr lang="it-IT" sz="2000" dirty="0" smtClean="0"/>
              <a:t>Protagonisti: Paolo, Sila, Timoteo, Aquila e Priscilla, Apollo, Luca (&gt;Prima sezione "noi" 16,9-17)</a:t>
            </a:r>
            <a:br>
              <a:rPr lang="it-IT" sz="2000" dirty="0" smtClean="0"/>
            </a:br>
            <a:r>
              <a:rPr lang="it-IT" sz="2000" dirty="0" smtClean="0"/>
              <a:t>Apollo è citato 2 volte negli Atti degli Apostoli e 8 volte nelle lettere di san Paolo</a:t>
            </a:r>
            <a:br>
              <a:rPr lang="it-IT" sz="2000" dirty="0" smtClean="0"/>
            </a:br>
            <a:r>
              <a:rPr lang="it-IT" sz="2000" dirty="0" smtClean="0"/>
              <a:t>(Atti 18,24; 19,1. 1 Co 1,12; 3,4-6.22; 4,6; 16,12. Tito 3,13)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" y="-1"/>
            <a:ext cx="6351916" cy="534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48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5949280"/>
            <a:ext cx="9036496" cy="908720"/>
          </a:xfrm>
        </p:spPr>
        <p:txBody>
          <a:bodyPr>
            <a:normAutofit fontScale="70000" lnSpcReduction="20000"/>
          </a:bodyPr>
          <a:lstStyle/>
          <a:p>
            <a:r>
              <a:rPr lang="it-IT" sz="2000" dirty="0" smtClean="0"/>
              <a:t>3.  Da Antiochia di Siria, via terra fino ad Efeso, Macedonia, Grecia, </a:t>
            </a:r>
          </a:p>
          <a:p>
            <a:r>
              <a:rPr lang="it-IT" sz="2000" dirty="0" smtClean="0"/>
              <a:t> Macedonia, </a:t>
            </a:r>
            <a:r>
              <a:rPr lang="it-IT" sz="2000" dirty="0" err="1" smtClean="0"/>
              <a:t>Troade</a:t>
            </a:r>
            <a:r>
              <a:rPr lang="it-IT" sz="2000" dirty="0" smtClean="0"/>
              <a:t>, Mileto, </a:t>
            </a:r>
            <a:r>
              <a:rPr lang="it-IT" sz="2000" dirty="0" err="1" smtClean="0"/>
              <a:t>Patara</a:t>
            </a:r>
            <a:r>
              <a:rPr lang="it-IT" sz="2000" dirty="0" smtClean="0"/>
              <a:t>, Gerusalemme (anni 53-58: 18,23-21,16)</a:t>
            </a:r>
          </a:p>
          <a:p>
            <a:r>
              <a:rPr lang="it-IT" sz="2000" dirty="0" smtClean="0"/>
              <a:t>Protagonisti: Paolo, Sila, Timoteo e Luca (&gt;seconda e terza sezione noi": 20,5-15; 21,1-18)</a:t>
            </a:r>
          </a:p>
          <a:p>
            <a:r>
              <a:rPr lang="it-IT" sz="2000" dirty="0" err="1" smtClean="0"/>
              <a:t>Sòprato</a:t>
            </a:r>
            <a:r>
              <a:rPr lang="it-IT" sz="2000" dirty="0" smtClean="0"/>
              <a:t> di </a:t>
            </a:r>
            <a:r>
              <a:rPr lang="it-IT" sz="2000" dirty="0" err="1" smtClean="0"/>
              <a:t>Berea</a:t>
            </a:r>
            <a:r>
              <a:rPr lang="it-IT" sz="2000" dirty="0" smtClean="0"/>
              <a:t>, Aristarco, Secondo, Gaio di </a:t>
            </a:r>
            <a:r>
              <a:rPr lang="it-IT" sz="2000" dirty="0" err="1" smtClean="0"/>
              <a:t>Derbe</a:t>
            </a:r>
            <a:r>
              <a:rPr lang="it-IT" sz="2000" dirty="0" smtClean="0"/>
              <a:t>, </a:t>
            </a:r>
            <a:r>
              <a:rPr lang="it-IT" sz="2000" dirty="0" err="1" smtClean="0"/>
              <a:t>Tìchico</a:t>
            </a:r>
            <a:r>
              <a:rPr lang="it-IT" sz="2000" dirty="0" smtClean="0"/>
              <a:t> e </a:t>
            </a:r>
            <a:r>
              <a:rPr lang="it-IT" sz="2000" dirty="0" err="1" smtClean="0"/>
              <a:t>Tròfimo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75"/>
            <a:ext cx="7164288" cy="589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83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949280"/>
            <a:ext cx="8856984" cy="90872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4. Da Cesarea marittima a Malta, Siracusa, Reggio Calabria, Pozzuoli, Foro di Appio, Tre Taverne, fino a Roma </a:t>
            </a:r>
            <a:br>
              <a:rPr lang="it-IT" sz="2000" dirty="0" smtClean="0"/>
            </a:br>
            <a:r>
              <a:rPr lang="it-IT" sz="2000" dirty="0" smtClean="0"/>
              <a:t>(Anni 60-69: 27,1-28,16) - Protagonisti: Paolo e Luca (&gt;Quarta sezione "noi": 27,1-28,16)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4"/>
            <a:ext cx="7805040" cy="57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45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Il percorso della sua vita</a:t>
            </a:r>
          </a:p>
          <a:p>
            <a:r>
              <a:rPr lang="it-IT" dirty="0" smtClean="0"/>
              <a:t>Nascita a Tarso in </a:t>
            </a:r>
            <a:r>
              <a:rPr lang="it-IT" dirty="0" err="1" smtClean="0"/>
              <a:t>Cilicia</a:t>
            </a:r>
            <a:r>
              <a:rPr lang="it-IT" dirty="0" smtClean="0"/>
              <a:t> 5-15 d. C.</a:t>
            </a:r>
          </a:p>
          <a:p>
            <a:r>
              <a:rPr lang="it-IT" dirty="0" smtClean="0"/>
              <a:t>Arrivo a Gerusalemme 30</a:t>
            </a:r>
          </a:p>
          <a:p>
            <a:r>
              <a:rPr lang="it-IT" dirty="0" smtClean="0"/>
              <a:t>Conversione 34-36</a:t>
            </a:r>
          </a:p>
          <a:p>
            <a:r>
              <a:rPr lang="it-IT" dirty="0" smtClean="0"/>
              <a:t>Soggiorno a Damasco in Siria e in Arabia: 3 anni</a:t>
            </a:r>
          </a:p>
          <a:p>
            <a:r>
              <a:rPr lang="it-IT" dirty="0" smtClean="0"/>
              <a:t>Visita a Gerusalemme 37-39</a:t>
            </a:r>
          </a:p>
          <a:p>
            <a:r>
              <a:rPr lang="it-IT" dirty="0" smtClean="0"/>
              <a:t>Soggiorno a Tarso 39-43</a:t>
            </a:r>
          </a:p>
          <a:p>
            <a:r>
              <a:rPr lang="it-IT" dirty="0" smtClean="0"/>
              <a:t>Arrivo ad Antiochia di Siria 43-44</a:t>
            </a:r>
          </a:p>
          <a:p>
            <a:r>
              <a:rPr lang="it-IT" dirty="0" smtClean="0"/>
              <a:t>Primo Viaggio missionario 45-49</a:t>
            </a:r>
          </a:p>
          <a:p>
            <a:r>
              <a:rPr lang="it-IT" dirty="0" smtClean="0"/>
              <a:t>Visita a Gerusalemme anno 49</a:t>
            </a:r>
          </a:p>
          <a:p>
            <a:r>
              <a:rPr lang="it-IT" dirty="0" smtClean="0"/>
              <a:t>Secondo Viaggio missionario 49-52: a Corinto 50-52. Lettere ai Tessalonicesi 1 e 2 anni 51-52</a:t>
            </a:r>
          </a:p>
          <a:p>
            <a:r>
              <a:rPr lang="it-IT" dirty="0" smtClean="0"/>
              <a:t>Terzo Viaggio missionario anni 53-58: Efeso 54-57. Lettere ai Galati e 1 Corinzi anno 54. Macedonia anno 57: 2 Corinzi. Corinto: Romani 57-58</a:t>
            </a:r>
          </a:p>
          <a:p>
            <a:r>
              <a:rPr lang="it-IT" dirty="0" smtClean="0"/>
              <a:t>Gerusalemme 58</a:t>
            </a:r>
          </a:p>
          <a:p>
            <a:r>
              <a:rPr lang="it-IT" dirty="0" smtClean="0"/>
              <a:t>Cesarea marittima 58-60, prigionia di due sotto i romani</a:t>
            </a:r>
          </a:p>
          <a:p>
            <a:r>
              <a:rPr lang="it-IT" dirty="0" smtClean="0"/>
              <a:t>Viaggio a Roma 60-61</a:t>
            </a:r>
          </a:p>
          <a:p>
            <a:r>
              <a:rPr lang="it-IT" dirty="0" smtClean="0"/>
              <a:t>Permanenza definitiva a Roma due anni: 61-63. Lettere </a:t>
            </a:r>
            <a:r>
              <a:rPr lang="it-IT" dirty="0" err="1" smtClean="0"/>
              <a:t>Colossesi</a:t>
            </a:r>
            <a:r>
              <a:rPr lang="it-IT" dirty="0" smtClean="0"/>
              <a:t>, Filippesi, Efesini, Filemone, anni 61-63</a:t>
            </a:r>
          </a:p>
          <a:p>
            <a:r>
              <a:rPr lang="it-IT" dirty="0" smtClean="0"/>
              <a:t>Viaggio in Spagna? e in Europa? 63-67</a:t>
            </a:r>
          </a:p>
          <a:p>
            <a:r>
              <a:rPr lang="it-IT" dirty="0" smtClean="0"/>
              <a:t>Prigionia romana e martirio 67-68?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647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L'Aspetto fisico di Paolo. I suoi avversari dicevano che l'aspetto del suo corpo era debole e la sua parola disadorna (2 Corinzi 10,10). Questo fa supporre che fosse di bassa statura e che i suoi discorsi, come le sue lettere, erano privi della forma e dell'eleganza apprezzate nella retorica del mondo greco. Paolo fa soltanto un certo accenno ad una malattia (Galati 4,13-15) che pare sia stata una forma di oftalmia, molto comune nel Medio Oriente. La "spina nella carne" (dopo il rapimento al terzo cielo: 2 Corinzi 12,7), non era certamente una malattia: qualcuno la interpreta come le persecuzioni dei connazionali ebrei (2 Corinzi 11,26)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46003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390</Words>
  <Application>Microsoft Office PowerPoint</Application>
  <PresentationFormat>Presentazione su schermo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2. Da Antiochia di Siria all'Asia minore, Macedonia, Grecia, Cesarea marittima (anni 49-52: 15,36-18,22) Protagonisti: Paolo, Sila, Timoteo, Aquila e Priscilla, Apollo, Luca (&gt;Prima sezione "noi" 16,9-17) Apollo è citato 2 volte negli Atti degli Apostoli e 8 volte nelle lettere di san Paolo (Atti 18,24; 19,1. 1 Co 1,12; 3,4-6.22; 4,6; 16,12. Tito 3,13)</vt:lpstr>
      <vt:lpstr>Presentazione standard di PowerPoint</vt:lpstr>
      <vt:lpstr>4. Da Cesarea marittima a Malta, Siracusa, Reggio Calabria, Pozzuoli, Foro di Appio, Tre Taverne, fino a Roma  (Anni 60-69: 27,1-28,16) - Protagonisti: Paolo e Luca (&gt;Quarta sezione "noi": 27,1-28,16)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2019-08-09T13:28:11Z</dcterms:created>
  <dcterms:modified xsi:type="dcterms:W3CDTF">2020-07-12T16:38:52Z</dcterms:modified>
</cp:coreProperties>
</file>