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9" r:id="rId4"/>
    <p:sldId id="280" r:id="rId5"/>
    <p:sldId id="286" r:id="rId6"/>
    <p:sldId id="288" r:id="rId7"/>
    <p:sldId id="290" r:id="rId8"/>
    <p:sldId id="257" r:id="rId9"/>
    <p:sldId id="258" r:id="rId10"/>
    <p:sldId id="260" r:id="rId11"/>
    <p:sldId id="270" r:id="rId12"/>
    <p:sldId id="264" r:id="rId13"/>
    <p:sldId id="259" r:id="rId14"/>
    <p:sldId id="268" r:id="rId15"/>
    <p:sldId id="271" r:id="rId16"/>
    <p:sldId id="281" r:id="rId17"/>
    <p:sldId id="291" r:id="rId18"/>
    <p:sldId id="292" r:id="rId19"/>
    <p:sldId id="269" r:id="rId20"/>
    <p:sldId id="261" r:id="rId21"/>
    <p:sldId id="265" r:id="rId22"/>
    <p:sldId id="273" r:id="rId23"/>
    <p:sldId id="267" r:id="rId24"/>
    <p:sldId id="266" r:id="rId25"/>
    <p:sldId id="274" r:id="rId26"/>
    <p:sldId id="272" r:id="rId27"/>
    <p:sldId id="276" r:id="rId28"/>
    <p:sldId id="278" r:id="rId29"/>
    <p:sldId id="285" r:id="rId30"/>
    <p:sldId id="275" r:id="rId31"/>
    <p:sldId id="282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43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28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78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70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54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61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79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20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01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20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6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920B5-9914-4973-8A4E-F7D52B30A6E4}" type="datetimeFigureOut">
              <a:rPr lang="it-IT" smtClean="0"/>
              <a:t>02/07/2020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5BAAB-1D90-4A16-B7A5-E99B8060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12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" y="9939"/>
            <a:ext cx="6942735" cy="68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47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porta San Paolo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13485" cy="638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15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981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7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rovina delle terme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9130289" cy="608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6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ritrovamento di una antica strada.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0"/>
            <a:ext cx="9180194" cy="621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6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" y="0"/>
            <a:ext cx="9031931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5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0"/>
            <a:ext cx="10363838" cy="76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37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67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80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antiche testimonianza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" y="13454"/>
            <a:ext cx="9182534" cy="607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3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Tarso. </a:t>
            </a:r>
            <a:r>
              <a:rPr lang="it-IT" sz="2000" dirty="0" err="1" smtClean="0"/>
              <a:t>Antihe</a:t>
            </a:r>
            <a:r>
              <a:rPr lang="it-IT" sz="2000" dirty="0" smtClean="0"/>
              <a:t> testimonianza.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3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Tarso, porta romana, o di Cleopatra. Marco Antonio concesse la cittadinanza romana a Tarso.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127232" cy="616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1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926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3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664"/>
            <a:ext cx="9142923" cy="683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1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13454"/>
            <a:ext cx="9109526" cy="607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" y="0"/>
            <a:ext cx="9156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8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0"/>
            <a:ext cx="919742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4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" y="0"/>
            <a:ext cx="9131045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1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" y="0"/>
            <a:ext cx="9156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40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antico pozzo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9" y="-18661"/>
            <a:ext cx="8820472" cy="64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pozzo di San Paolo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172401" cy="544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1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96"/>
            <a:ext cx="9115893" cy="682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4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80"/>
            <a:ext cx="8698183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5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" y="0"/>
            <a:ext cx="9173325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6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" y="15686"/>
            <a:ext cx="8307185" cy="62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11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chiesa di San Paolo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7" y="0"/>
            <a:ext cx="9256284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3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" y="-35566"/>
            <a:ext cx="9151604" cy="634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2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"/>
            <a:ext cx="8038120" cy="602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8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2"/>
            <a:ext cx="9118397" cy="683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1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pPr lvl="0" algn="ctr"/>
            <a:endParaRPr lang="it-IT" b="1" dirty="0" smtClean="0">
              <a:solidFill>
                <a:prstClr val="black"/>
              </a:solidFill>
            </a:endParaRPr>
          </a:p>
          <a:p>
            <a:pPr lvl="0" algn="ctr"/>
            <a:endParaRPr lang="it-IT" b="1" dirty="0">
              <a:solidFill>
                <a:prstClr val="black"/>
              </a:solidFill>
            </a:endParaRPr>
          </a:p>
          <a:p>
            <a:pPr lvl="0" algn="ctr"/>
            <a:endParaRPr lang="it-IT" b="1" dirty="0" smtClean="0">
              <a:solidFill>
                <a:prstClr val="black"/>
              </a:solidFill>
            </a:endParaRPr>
          </a:p>
          <a:p>
            <a:pPr lvl="0" algn="ctr"/>
            <a:r>
              <a:rPr lang="it-IT" b="1" dirty="0" smtClean="0">
                <a:solidFill>
                  <a:prstClr val="black"/>
                </a:solidFill>
              </a:rPr>
              <a:t>San Paolo nasce a Tarso, </a:t>
            </a:r>
            <a:r>
              <a:rPr lang="it-IT" b="1" dirty="0" err="1" smtClean="0">
                <a:solidFill>
                  <a:prstClr val="black"/>
                </a:solidFill>
              </a:rPr>
              <a:t>Cilicia</a:t>
            </a:r>
            <a:endParaRPr lang="it-IT" b="1" dirty="0" smtClean="0">
              <a:solidFill>
                <a:prstClr val="black"/>
              </a:solidFill>
            </a:endParaRPr>
          </a:p>
          <a:p>
            <a:pPr lvl="0" algn="ctr"/>
            <a:r>
              <a:rPr lang="it-IT" b="1" dirty="0" smtClean="0">
                <a:solidFill>
                  <a:prstClr val="black"/>
                </a:solidFill>
              </a:rPr>
              <a:t>nella prima decade dopo Cristo.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Detto ‘giovane, 24-40 anni, al martirio di Santo Stefano, 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I genitori della tribù di Beniamino.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Ebbe una sorella.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Portò con sé l’eredità giudaica della famiglia</a:t>
            </a:r>
          </a:p>
          <a:p>
            <a:pPr lvl="0" algn="ctr"/>
            <a:r>
              <a:rPr lang="it-IT" sz="2000" b="1" dirty="0" smtClean="0">
                <a:solidFill>
                  <a:prstClr val="black"/>
                </a:solidFill>
              </a:rPr>
              <a:t>e la cultura ellenistica di Tarso.</a:t>
            </a:r>
            <a:endParaRPr lang="it-IT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237312"/>
            <a:ext cx="77724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veduta dell’ingresso della città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" y="0"/>
            <a:ext cx="915874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70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Tarso, porta romana chiamata dai cristiani Porta di S. Paolo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46"/>
            <a:ext cx="8560988" cy="643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95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130</Words>
  <Application>Microsoft Office PowerPoint</Application>
  <PresentationFormat>Presentazione su schermo (4:3)</PresentationFormat>
  <Paragraphs>21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Tarso, veduta dell’ingresso della città</vt:lpstr>
      <vt:lpstr>Tarso, porta romana chiamata dai cristiani Porta di S. Paolo</vt:lpstr>
      <vt:lpstr>Tarso, porta San Paolo</vt:lpstr>
      <vt:lpstr>Presentazione standard di PowerPoint</vt:lpstr>
      <vt:lpstr>Tarso, rovina delle terme</vt:lpstr>
      <vt:lpstr>Tarso, ritrovamento di una antica strada.</vt:lpstr>
      <vt:lpstr>Presentazione standard di PowerPoint</vt:lpstr>
      <vt:lpstr>Presentazione standard di PowerPoint</vt:lpstr>
      <vt:lpstr>Presentazione standard di PowerPoint</vt:lpstr>
      <vt:lpstr>Tarso, antiche testimonianza</vt:lpstr>
      <vt:lpstr>Tarso. Antihe testimonianza.</vt:lpstr>
      <vt:lpstr>Tarso, porta romana, o di Cleopatra. Marco Antonio concesse la cittadinanza romana a Tarso.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Tarso, antico pozzo</vt:lpstr>
      <vt:lpstr>Tarso, pozzo di San Paolo</vt:lpstr>
      <vt:lpstr>Presentazione standard di PowerPoint</vt:lpstr>
      <vt:lpstr>Presentazione standard di PowerPoint</vt:lpstr>
      <vt:lpstr>Presentazione standard di PowerPoint</vt:lpstr>
      <vt:lpstr>Tarso, chiesa di San Paolo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11</cp:revision>
  <dcterms:created xsi:type="dcterms:W3CDTF">2019-07-14T19:53:38Z</dcterms:created>
  <dcterms:modified xsi:type="dcterms:W3CDTF">2020-07-02T09:40:53Z</dcterms:modified>
</cp:coreProperties>
</file>