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FF7B-E773-440B-AF55-93B7F39AA25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4779"/>
      </p:ext>
    </p:extLst>
  </p:cSld>
  <p:clrMapOvr>
    <a:masterClrMapping/>
  </p:clrMapOvr>
  <p:transition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062CB-75DB-4776-A78C-E36A8A36ECE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87970"/>
      </p:ext>
    </p:extLst>
  </p:cSld>
  <p:clrMapOvr>
    <a:masterClrMapping/>
  </p:clrMapOvr>
  <p:transition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6D4C0-8941-4179-A5DE-262DAF015AC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64755"/>
      </p:ext>
    </p:extLst>
  </p:cSld>
  <p:clrMapOvr>
    <a:masterClrMapping/>
  </p:clrMapOvr>
  <p:transition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2B728-2BAF-4E81-BA1A-08DC6E32ABC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87412"/>
      </p:ext>
    </p:extLst>
  </p:cSld>
  <p:clrMapOvr>
    <a:masterClrMapping/>
  </p:clrMapOvr>
  <p:transition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26ACD-93D2-48E5-9F5C-A378CC59F3D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01065"/>
      </p:ext>
    </p:extLst>
  </p:cSld>
  <p:clrMapOvr>
    <a:masterClrMapping/>
  </p:clrMapOvr>
  <p:transition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03FA5-A0ED-4B0D-89D3-0C546AFC5B4B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89182"/>
      </p:ext>
    </p:extLst>
  </p:cSld>
  <p:clrMapOvr>
    <a:masterClrMapping/>
  </p:clrMapOvr>
  <p:transition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82C8E-44C1-4262-A541-7E105BF6406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62472"/>
      </p:ext>
    </p:extLst>
  </p:cSld>
  <p:clrMapOvr>
    <a:masterClrMapping/>
  </p:clrMapOvr>
  <p:transition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5E378-78AC-4FF5-A696-F9D3BB2A2BF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71362"/>
      </p:ext>
    </p:extLst>
  </p:cSld>
  <p:clrMapOvr>
    <a:masterClrMapping/>
  </p:clrMapOvr>
  <p:transition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EC8A5-A4E1-42DE-A0DF-839DF7DBDF4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08354"/>
      </p:ext>
    </p:extLst>
  </p:cSld>
  <p:clrMapOvr>
    <a:masterClrMapping/>
  </p:clrMapOvr>
  <p:transition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685F6-FAE2-41CC-A197-D382207D126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34703"/>
      </p:ext>
    </p:extLst>
  </p:cSld>
  <p:clrMapOvr>
    <a:masterClrMapping/>
  </p:clrMapOvr>
  <p:transition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90D69-ED58-49E8-B6C4-B4B00A9385DB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02059"/>
      </p:ext>
    </p:extLst>
  </p:cSld>
  <p:clrMapOvr>
    <a:masterClrMapping/>
  </p:clrMapOvr>
  <p:transition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C241B-27B8-4E74-BEC0-C94F4357B747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3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72" name="Picture 4" descr="E:\PENNACCHIONI\DSCN5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4029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388" name="Picture 4" descr="E:\PENNACCHIONI\DSCN5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29085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412" name="Picture 4" descr="E:\PENNACCHIONI\DSCN5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5800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436" name="Picture 4" descr="E:\PENNACCHIONI\DSCN5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16557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60" name="Picture 4" descr="E:\PENNACCHIONI\DSCN56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57686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484" name="Picture 4" descr="E:\PENNACCHIONI\DSCN5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57659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508" name="Picture 4" descr="E:\PENNACCHIONI\DSCN5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763978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6" name="Picture 4" descr="E:\PENNACCHIONI\DSCN5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4566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220" name="Picture 4" descr="E:\PENNACCHIONI\DSCN5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66805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244" name="Picture 4" descr="E:\PENNACCHIONI\DSCN5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22309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268" name="Picture 4" descr="E:\PENNACCHIONI\DSCN5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99054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292" name="Picture 4" descr="E:\PENNACCHIONI\DSCN5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13647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6" name="Picture 4" descr="E:\PENNACCHIONI\DSCN5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19946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4340" name="Picture 4" descr="E:\PENNACCHIONI\DSCN5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27807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364" name="Picture 4" descr="E:\PENNACCHIONI\DSCN5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71846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2018-08-13T05:05:37Z</dcterms:created>
  <dcterms:modified xsi:type="dcterms:W3CDTF">2018-08-13T05:07:30Z</dcterms:modified>
</cp:coreProperties>
</file>