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1" r:id="rId85"/>
    <p:sldId id="342" r:id="rId86"/>
    <p:sldId id="343" r:id="rId87"/>
    <p:sldId id="344" r:id="rId88"/>
    <p:sldId id="345" r:id="rId89"/>
    <p:sldId id="346" r:id="rId90"/>
    <p:sldId id="347" r:id="rId91"/>
    <p:sldId id="348" r:id="rId92"/>
    <p:sldId id="349" r:id="rId93"/>
    <p:sldId id="350" r:id="rId94"/>
    <p:sldId id="351" r:id="rId95"/>
    <p:sldId id="352" r:id="rId96"/>
    <p:sldId id="353" r:id="rId97"/>
    <p:sldId id="354" r:id="rId98"/>
    <p:sldId id="355" r:id="rId99"/>
    <p:sldId id="356" r:id="rId100"/>
    <p:sldId id="357" r:id="rId101"/>
    <p:sldId id="358" r:id="rId102"/>
    <p:sldId id="359" r:id="rId103"/>
    <p:sldId id="360" r:id="rId104"/>
    <p:sldId id="361" r:id="rId105"/>
    <p:sldId id="362" r:id="rId106"/>
    <p:sldId id="363" r:id="rId107"/>
    <p:sldId id="364" r:id="rId108"/>
    <p:sldId id="365" r:id="rId109"/>
    <p:sldId id="366" r:id="rId110"/>
    <p:sldId id="367" r:id="rId111"/>
    <p:sldId id="368" r:id="rId112"/>
    <p:sldId id="369" r:id="rId113"/>
    <p:sldId id="370" r:id="rId114"/>
    <p:sldId id="371" r:id="rId115"/>
    <p:sldId id="372" r:id="rId116"/>
    <p:sldId id="373" r:id="rId117"/>
    <p:sldId id="374" r:id="rId118"/>
    <p:sldId id="375" r:id="rId119"/>
    <p:sldId id="376" r:id="rId120"/>
    <p:sldId id="377" r:id="rId121"/>
    <p:sldId id="378" r:id="rId122"/>
    <p:sldId id="379" r:id="rId123"/>
    <p:sldId id="380" r:id="rId124"/>
    <p:sldId id="381" r:id="rId125"/>
    <p:sldId id="382" r:id="rId126"/>
    <p:sldId id="383" r:id="rId127"/>
    <p:sldId id="384" r:id="rId128"/>
    <p:sldId id="385" r:id="rId129"/>
    <p:sldId id="386" r:id="rId130"/>
    <p:sldId id="387" r:id="rId131"/>
    <p:sldId id="388" r:id="rId132"/>
    <p:sldId id="389" r:id="rId133"/>
    <p:sldId id="390" r:id="rId134"/>
    <p:sldId id="391" r:id="rId135"/>
    <p:sldId id="392" r:id="rId136"/>
    <p:sldId id="393" r:id="rId137"/>
    <p:sldId id="394" r:id="rId138"/>
    <p:sldId id="395" r:id="rId13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190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26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CBCE1-92C5-4A6F-9E24-E85FE800E7F3}" type="datetimeFigureOut">
              <a:rPr lang="it-IT" smtClean="0"/>
              <a:t>22/12/2016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ECF0C-AB08-4B85-8DCB-D620FDF9DC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6934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CBCE1-92C5-4A6F-9E24-E85FE800E7F3}" type="datetimeFigureOut">
              <a:rPr lang="it-IT" smtClean="0"/>
              <a:t>22/12/2016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ECF0C-AB08-4B85-8DCB-D620FDF9DC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0837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CBCE1-92C5-4A6F-9E24-E85FE800E7F3}" type="datetimeFigureOut">
              <a:rPr lang="it-IT" smtClean="0"/>
              <a:t>22/12/2016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ECF0C-AB08-4B85-8DCB-D620FDF9DC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4580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CBCE1-92C5-4A6F-9E24-E85FE800E7F3}" type="datetimeFigureOut">
              <a:rPr lang="it-IT" smtClean="0"/>
              <a:t>22/12/2016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ECF0C-AB08-4B85-8DCB-D620FDF9DC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7692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CBCE1-92C5-4A6F-9E24-E85FE800E7F3}" type="datetimeFigureOut">
              <a:rPr lang="it-IT" smtClean="0"/>
              <a:t>22/12/2016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ECF0C-AB08-4B85-8DCB-D620FDF9DC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7354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CBCE1-92C5-4A6F-9E24-E85FE800E7F3}" type="datetimeFigureOut">
              <a:rPr lang="it-IT" smtClean="0"/>
              <a:t>22/12/2016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ECF0C-AB08-4B85-8DCB-D620FDF9DC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2721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CBCE1-92C5-4A6F-9E24-E85FE800E7F3}" type="datetimeFigureOut">
              <a:rPr lang="it-IT" smtClean="0"/>
              <a:t>22/12/2016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ECF0C-AB08-4B85-8DCB-D620FDF9DC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2313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CBCE1-92C5-4A6F-9E24-E85FE800E7F3}" type="datetimeFigureOut">
              <a:rPr lang="it-IT" smtClean="0"/>
              <a:t>22/12/2016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ECF0C-AB08-4B85-8DCB-D620FDF9DC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3946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CBCE1-92C5-4A6F-9E24-E85FE800E7F3}" type="datetimeFigureOut">
              <a:rPr lang="it-IT" smtClean="0"/>
              <a:t>22/12/2016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ECF0C-AB08-4B85-8DCB-D620FDF9DC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7982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CBCE1-92C5-4A6F-9E24-E85FE800E7F3}" type="datetimeFigureOut">
              <a:rPr lang="it-IT" smtClean="0"/>
              <a:t>22/12/2016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ECF0C-AB08-4B85-8DCB-D620FDF9DC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2291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CBCE1-92C5-4A6F-9E24-E85FE800E7F3}" type="datetimeFigureOut">
              <a:rPr lang="it-IT" smtClean="0"/>
              <a:t>22/12/2016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ECF0C-AB08-4B85-8DCB-D620FDF9DC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0236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CBCE1-92C5-4A6F-9E24-E85FE800E7F3}" type="datetimeFigureOut">
              <a:rPr lang="it-IT" smtClean="0"/>
              <a:t>22/12/2016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3ECF0C-AB08-4B85-8DCB-D620FDF9DC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21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699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13208566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52167689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2922"/>
            <a:ext cx="9174561" cy="6880921"/>
          </a:xfrm>
        </p:spPr>
      </p:pic>
    </p:spTree>
    <p:extLst>
      <p:ext uri="{BB962C8B-B14F-4D97-AF65-F5344CB8AC3E}">
        <p14:creationId xmlns:p14="http://schemas.microsoft.com/office/powerpoint/2010/main" val="147944457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194"/>
            <a:ext cx="9181592" cy="6886194"/>
          </a:xfrm>
        </p:spPr>
      </p:pic>
    </p:spTree>
    <p:extLst>
      <p:ext uri="{BB962C8B-B14F-4D97-AF65-F5344CB8AC3E}">
        <p14:creationId xmlns:p14="http://schemas.microsoft.com/office/powerpoint/2010/main" val="159073352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0"/>
            <a:ext cx="9139132" cy="6854349"/>
          </a:xfrm>
        </p:spPr>
      </p:pic>
    </p:spTree>
    <p:extLst>
      <p:ext uri="{BB962C8B-B14F-4D97-AF65-F5344CB8AC3E}">
        <p14:creationId xmlns:p14="http://schemas.microsoft.com/office/powerpoint/2010/main" val="111085688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14"/>
            <a:ext cx="9113980" cy="6835485"/>
          </a:xfrm>
        </p:spPr>
      </p:pic>
    </p:spTree>
    <p:extLst>
      <p:ext uri="{BB962C8B-B14F-4D97-AF65-F5344CB8AC3E}">
        <p14:creationId xmlns:p14="http://schemas.microsoft.com/office/powerpoint/2010/main" val="174134028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2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15642801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62"/>
            <a:ext cx="9128584" cy="6846438"/>
          </a:xfrm>
        </p:spPr>
      </p:pic>
    </p:spTree>
    <p:extLst>
      <p:ext uri="{BB962C8B-B14F-4D97-AF65-F5344CB8AC3E}">
        <p14:creationId xmlns:p14="http://schemas.microsoft.com/office/powerpoint/2010/main" val="392663265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62158410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52"/>
            <a:ext cx="9110464" cy="6832848"/>
          </a:xfrm>
        </p:spPr>
      </p:pic>
    </p:spTree>
    <p:extLst>
      <p:ext uri="{BB962C8B-B14F-4D97-AF65-F5344CB8AC3E}">
        <p14:creationId xmlns:p14="http://schemas.microsoft.com/office/powerpoint/2010/main" val="122586025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128"/>
            <a:ext cx="9131829" cy="6848872"/>
          </a:xfrm>
        </p:spPr>
      </p:pic>
    </p:spTree>
    <p:extLst>
      <p:ext uri="{BB962C8B-B14F-4D97-AF65-F5344CB8AC3E}">
        <p14:creationId xmlns:p14="http://schemas.microsoft.com/office/powerpoint/2010/main" val="9491512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2374"/>
            <a:ext cx="9160497" cy="6870373"/>
          </a:xfrm>
        </p:spPr>
      </p:pic>
    </p:spTree>
    <p:extLst>
      <p:ext uri="{BB962C8B-B14F-4D97-AF65-F5344CB8AC3E}">
        <p14:creationId xmlns:p14="http://schemas.microsoft.com/office/powerpoint/2010/main" val="375843852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3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54845212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74193413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" y="6490"/>
            <a:ext cx="9135345" cy="6851509"/>
          </a:xfrm>
        </p:spPr>
      </p:pic>
    </p:spTree>
    <p:extLst>
      <p:ext uri="{BB962C8B-B14F-4D97-AF65-F5344CB8AC3E}">
        <p14:creationId xmlns:p14="http://schemas.microsoft.com/office/powerpoint/2010/main" val="210604118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1" y="14402"/>
            <a:ext cx="9124797" cy="6843598"/>
          </a:xfrm>
        </p:spPr>
      </p:pic>
    </p:spTree>
    <p:extLst>
      <p:ext uri="{BB962C8B-B14F-4D97-AF65-F5344CB8AC3E}">
        <p14:creationId xmlns:p14="http://schemas.microsoft.com/office/powerpoint/2010/main" val="132585709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402"/>
            <a:ext cx="9124797" cy="6843598"/>
          </a:xfrm>
        </p:spPr>
      </p:pic>
    </p:spTree>
    <p:extLst>
      <p:ext uri="{BB962C8B-B14F-4D97-AF65-F5344CB8AC3E}">
        <p14:creationId xmlns:p14="http://schemas.microsoft.com/office/powerpoint/2010/main" val="202819187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490"/>
            <a:ext cx="9135345" cy="6851509"/>
          </a:xfrm>
        </p:spPr>
      </p:pic>
    </p:spTree>
    <p:extLst>
      <p:ext uri="{BB962C8B-B14F-4D97-AF65-F5344CB8AC3E}">
        <p14:creationId xmlns:p14="http://schemas.microsoft.com/office/powerpoint/2010/main" val="352549254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52245797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4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34729263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59822872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78" y="9128"/>
            <a:ext cx="9360363" cy="7020272"/>
          </a:xfrm>
        </p:spPr>
      </p:pic>
    </p:spTree>
    <p:extLst>
      <p:ext uri="{BB962C8B-B14F-4D97-AF65-F5344CB8AC3E}">
        <p14:creationId xmlns:p14="http://schemas.microsoft.com/office/powerpoint/2010/main" val="34017284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01560314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7" y="11764"/>
            <a:ext cx="9128313" cy="6846235"/>
          </a:xfrm>
        </p:spPr>
      </p:pic>
    </p:spTree>
    <p:extLst>
      <p:ext uri="{BB962C8B-B14F-4D97-AF65-F5344CB8AC3E}">
        <p14:creationId xmlns:p14="http://schemas.microsoft.com/office/powerpoint/2010/main" val="347227974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19085664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490"/>
            <a:ext cx="9135345" cy="6851509"/>
          </a:xfrm>
        </p:spPr>
      </p:pic>
    </p:spTree>
    <p:extLst>
      <p:ext uri="{BB962C8B-B14F-4D97-AF65-F5344CB8AC3E}">
        <p14:creationId xmlns:p14="http://schemas.microsoft.com/office/powerpoint/2010/main" val="320442775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330"/>
            <a:ext cx="9131559" cy="6848669"/>
          </a:xfrm>
        </p:spPr>
      </p:pic>
    </p:spTree>
    <p:extLst>
      <p:ext uri="{BB962C8B-B14F-4D97-AF65-F5344CB8AC3E}">
        <p14:creationId xmlns:p14="http://schemas.microsoft.com/office/powerpoint/2010/main" val="173214899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8603129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7984294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14352938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490"/>
            <a:ext cx="9135345" cy="6851509"/>
          </a:xfrm>
        </p:spPr>
      </p:pic>
    </p:spTree>
    <p:extLst>
      <p:ext uri="{BB962C8B-B14F-4D97-AF65-F5344CB8AC3E}">
        <p14:creationId xmlns:p14="http://schemas.microsoft.com/office/powerpoint/2010/main" val="195047085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76714635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52"/>
            <a:ext cx="9110464" cy="6832848"/>
          </a:xfrm>
        </p:spPr>
      </p:pic>
    </p:spTree>
    <p:extLst>
      <p:ext uri="{BB962C8B-B14F-4D97-AF65-F5344CB8AC3E}">
        <p14:creationId xmlns:p14="http://schemas.microsoft.com/office/powerpoint/2010/main" val="3399873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13191122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676"/>
            <a:ext cx="9117765" cy="6838324"/>
          </a:xfrm>
        </p:spPr>
      </p:pic>
    </p:spTree>
    <p:extLst>
      <p:ext uri="{BB962C8B-B14F-4D97-AF65-F5344CB8AC3E}">
        <p14:creationId xmlns:p14="http://schemas.microsoft.com/office/powerpoint/2010/main" val="426866758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52665882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878"/>
            <a:ext cx="9117495" cy="6838121"/>
          </a:xfrm>
        </p:spPr>
      </p:pic>
    </p:spTree>
    <p:extLst>
      <p:ext uri="{BB962C8B-B14F-4D97-AF65-F5344CB8AC3E}">
        <p14:creationId xmlns:p14="http://schemas.microsoft.com/office/powerpoint/2010/main" val="387428918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24"/>
            <a:ext cx="9146164" cy="6859623"/>
          </a:xfrm>
        </p:spPr>
      </p:pic>
    </p:spTree>
    <p:extLst>
      <p:ext uri="{BB962C8B-B14F-4D97-AF65-F5344CB8AC3E}">
        <p14:creationId xmlns:p14="http://schemas.microsoft.com/office/powerpoint/2010/main" val="127228313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2" y="1216"/>
            <a:ext cx="9142377" cy="6856783"/>
          </a:xfrm>
        </p:spPr>
      </p:pic>
    </p:spTree>
    <p:extLst>
      <p:ext uri="{BB962C8B-B14F-4D97-AF65-F5344CB8AC3E}">
        <p14:creationId xmlns:p14="http://schemas.microsoft.com/office/powerpoint/2010/main" val="2574114755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443373418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38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847519009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018221397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157142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1224559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7697721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9204799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6" y="-12170"/>
            <a:ext cx="9160227" cy="6870170"/>
          </a:xfrm>
        </p:spPr>
      </p:pic>
    </p:spTree>
    <p:extLst>
      <p:ext uri="{BB962C8B-B14F-4D97-AF65-F5344CB8AC3E}">
        <p14:creationId xmlns:p14="http://schemas.microsoft.com/office/powerpoint/2010/main" val="10189786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6045713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826588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551015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1464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92"/>
            <a:ext cx="9217024" cy="6912768"/>
          </a:xfrm>
        </p:spPr>
      </p:pic>
    </p:spTree>
    <p:extLst>
      <p:ext uri="{BB962C8B-B14F-4D97-AF65-F5344CB8AC3E}">
        <p14:creationId xmlns:p14="http://schemas.microsoft.com/office/powerpoint/2010/main" val="38770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747475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8"/>
            <a:ext cx="9135616" cy="6851712"/>
          </a:xfrm>
        </p:spPr>
      </p:pic>
    </p:spTree>
    <p:extLst>
      <p:ext uri="{BB962C8B-B14F-4D97-AF65-F5344CB8AC3E}">
        <p14:creationId xmlns:p14="http://schemas.microsoft.com/office/powerpoint/2010/main" val="19727733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16"/>
            <a:ext cx="9142377" cy="6856783"/>
          </a:xfrm>
        </p:spPr>
      </p:pic>
    </p:spTree>
    <p:extLst>
      <p:ext uri="{BB962C8B-B14F-4D97-AF65-F5344CB8AC3E}">
        <p14:creationId xmlns:p14="http://schemas.microsoft.com/office/powerpoint/2010/main" val="3287773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0365150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2072916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7990639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88"/>
            <a:ext cx="9106948" cy="6830211"/>
          </a:xfrm>
        </p:spPr>
      </p:pic>
    </p:spTree>
    <p:extLst>
      <p:ext uri="{BB962C8B-B14F-4D97-AF65-F5344CB8AC3E}">
        <p14:creationId xmlns:p14="http://schemas.microsoft.com/office/powerpoint/2010/main" val="34020062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676"/>
            <a:ext cx="9117765" cy="6838324"/>
          </a:xfrm>
        </p:spPr>
      </p:pic>
    </p:spTree>
    <p:extLst>
      <p:ext uri="{BB962C8B-B14F-4D97-AF65-F5344CB8AC3E}">
        <p14:creationId xmlns:p14="http://schemas.microsoft.com/office/powerpoint/2010/main" val="3825886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8" y="24948"/>
            <a:ext cx="9110735" cy="6833051"/>
          </a:xfrm>
        </p:spPr>
      </p:pic>
    </p:spTree>
    <p:extLst>
      <p:ext uri="{BB962C8B-B14F-4D97-AF65-F5344CB8AC3E}">
        <p14:creationId xmlns:p14="http://schemas.microsoft.com/office/powerpoint/2010/main" val="23521326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" y="34888"/>
            <a:ext cx="9097483" cy="6823112"/>
          </a:xfrm>
        </p:spPr>
      </p:pic>
    </p:spTree>
    <p:extLst>
      <p:ext uri="{BB962C8B-B14F-4D97-AF65-F5344CB8AC3E}">
        <p14:creationId xmlns:p14="http://schemas.microsoft.com/office/powerpoint/2010/main" val="17420364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9" y="16024"/>
            <a:ext cx="9122635" cy="6841976"/>
          </a:xfrm>
        </p:spPr>
      </p:pic>
    </p:spTree>
    <p:extLst>
      <p:ext uri="{BB962C8B-B14F-4D97-AF65-F5344CB8AC3E}">
        <p14:creationId xmlns:p14="http://schemas.microsoft.com/office/powerpoint/2010/main" val="31393886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0907998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5133498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490"/>
            <a:ext cx="9135345" cy="6851509"/>
          </a:xfrm>
        </p:spPr>
      </p:pic>
    </p:spTree>
    <p:extLst>
      <p:ext uri="{BB962C8B-B14F-4D97-AF65-F5344CB8AC3E}">
        <p14:creationId xmlns:p14="http://schemas.microsoft.com/office/powerpoint/2010/main" val="40370681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98694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00616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8552561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9432406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27737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7" y="19472"/>
            <a:ext cx="9118036" cy="6838527"/>
          </a:xfrm>
        </p:spPr>
      </p:pic>
    </p:spTree>
    <p:extLst>
      <p:ext uri="{BB962C8B-B14F-4D97-AF65-F5344CB8AC3E}">
        <p14:creationId xmlns:p14="http://schemas.microsoft.com/office/powerpoint/2010/main" val="19750046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128"/>
            <a:ext cx="9131829" cy="6848872"/>
          </a:xfrm>
        </p:spPr>
      </p:pic>
    </p:spTree>
    <p:extLst>
      <p:ext uri="{BB962C8B-B14F-4D97-AF65-F5344CB8AC3E}">
        <p14:creationId xmlns:p14="http://schemas.microsoft.com/office/powerpoint/2010/main" val="10908701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984961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2040584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88"/>
            <a:ext cx="9106948" cy="6830211"/>
          </a:xfrm>
        </p:spPr>
      </p:pic>
    </p:spTree>
    <p:extLst>
      <p:ext uri="{BB962C8B-B14F-4D97-AF65-F5344CB8AC3E}">
        <p14:creationId xmlns:p14="http://schemas.microsoft.com/office/powerpoint/2010/main" val="16355845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093023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372533" cy="7029400"/>
          </a:xfrm>
        </p:spPr>
      </p:pic>
    </p:spTree>
    <p:extLst>
      <p:ext uri="{BB962C8B-B14F-4D97-AF65-F5344CB8AC3E}">
        <p14:creationId xmlns:p14="http://schemas.microsoft.com/office/powerpoint/2010/main" val="36150930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1778593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" y="-12170"/>
            <a:ext cx="9160227" cy="6870170"/>
          </a:xfrm>
        </p:spPr>
      </p:pic>
    </p:spTree>
    <p:extLst>
      <p:ext uri="{BB962C8B-B14F-4D97-AF65-F5344CB8AC3E}">
        <p14:creationId xmlns:p14="http://schemas.microsoft.com/office/powerpoint/2010/main" val="86681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14"/>
            <a:ext cx="9113980" cy="6835485"/>
          </a:xfrm>
        </p:spPr>
      </p:pic>
    </p:spTree>
    <p:extLst>
      <p:ext uri="{BB962C8B-B14F-4D97-AF65-F5344CB8AC3E}">
        <p14:creationId xmlns:p14="http://schemas.microsoft.com/office/powerpoint/2010/main" val="239121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04229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5780068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878"/>
            <a:ext cx="9117495" cy="6838121"/>
          </a:xfrm>
        </p:spPr>
      </p:pic>
    </p:spTree>
    <p:extLst>
      <p:ext uri="{BB962C8B-B14F-4D97-AF65-F5344CB8AC3E}">
        <p14:creationId xmlns:p14="http://schemas.microsoft.com/office/powerpoint/2010/main" val="13038021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038"/>
            <a:ext cx="9121281" cy="6840961"/>
          </a:xfrm>
        </p:spPr>
      </p:pic>
    </p:spTree>
    <p:extLst>
      <p:ext uri="{BB962C8B-B14F-4D97-AF65-F5344CB8AC3E}">
        <p14:creationId xmlns:p14="http://schemas.microsoft.com/office/powerpoint/2010/main" val="203222177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1" y="19878"/>
            <a:ext cx="9117495" cy="6838121"/>
          </a:xfrm>
        </p:spPr>
      </p:pic>
    </p:spTree>
    <p:extLst>
      <p:ext uri="{BB962C8B-B14F-4D97-AF65-F5344CB8AC3E}">
        <p14:creationId xmlns:p14="http://schemas.microsoft.com/office/powerpoint/2010/main" val="32184614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115227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5760"/>
            <a:ext cx="9178347" cy="6883760"/>
          </a:xfrm>
        </p:spPr>
      </p:pic>
    </p:spTree>
    <p:extLst>
      <p:ext uri="{BB962C8B-B14F-4D97-AF65-F5344CB8AC3E}">
        <p14:creationId xmlns:p14="http://schemas.microsoft.com/office/powerpoint/2010/main" val="39820384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11185838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67855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7648"/>
            <a:ext cx="9167529" cy="6875647"/>
          </a:xfrm>
        </p:spPr>
      </p:pic>
    </p:spTree>
    <p:extLst>
      <p:ext uri="{BB962C8B-B14F-4D97-AF65-F5344CB8AC3E}">
        <p14:creationId xmlns:p14="http://schemas.microsoft.com/office/powerpoint/2010/main" val="397474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7118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534"/>
            <a:ext cx="9156711" cy="6867533"/>
          </a:xfrm>
        </p:spPr>
      </p:pic>
    </p:spTree>
    <p:extLst>
      <p:ext uri="{BB962C8B-B14F-4D97-AF65-F5344CB8AC3E}">
        <p14:creationId xmlns:p14="http://schemas.microsoft.com/office/powerpoint/2010/main" val="1467567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67144328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8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62552340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0284"/>
            <a:ext cx="9171045" cy="6878284"/>
          </a:xfrm>
        </p:spPr>
      </p:pic>
    </p:spTree>
    <p:extLst>
      <p:ext uri="{BB962C8B-B14F-4D97-AF65-F5344CB8AC3E}">
        <p14:creationId xmlns:p14="http://schemas.microsoft.com/office/powerpoint/2010/main" val="22799961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89485903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92590457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586"/>
            <a:ext cx="9107219" cy="6830414"/>
          </a:xfrm>
        </p:spPr>
      </p:pic>
    </p:spTree>
    <p:extLst>
      <p:ext uri="{BB962C8B-B14F-4D97-AF65-F5344CB8AC3E}">
        <p14:creationId xmlns:p14="http://schemas.microsoft.com/office/powerpoint/2010/main" val="103875898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4682446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63966001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90702127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3672"/>
            <a:ext cx="9188895" cy="6891671"/>
          </a:xfrm>
        </p:spPr>
      </p:pic>
    </p:spTree>
    <p:extLst>
      <p:ext uri="{BB962C8B-B14F-4D97-AF65-F5344CB8AC3E}">
        <p14:creationId xmlns:p14="http://schemas.microsoft.com/office/powerpoint/2010/main" val="98462107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8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628085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43236224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17464080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8"/>
            <a:ext cx="9136428" cy="6852321"/>
          </a:xfrm>
        </p:spPr>
      </p:pic>
    </p:spTree>
    <p:extLst>
      <p:ext uri="{BB962C8B-B14F-4D97-AF65-F5344CB8AC3E}">
        <p14:creationId xmlns:p14="http://schemas.microsoft.com/office/powerpoint/2010/main" val="304600885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56068485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34454477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5649055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2170"/>
            <a:ext cx="9160227" cy="6870170"/>
          </a:xfrm>
        </p:spPr>
      </p:pic>
    </p:spTree>
    <p:extLst>
      <p:ext uri="{BB962C8B-B14F-4D97-AF65-F5344CB8AC3E}">
        <p14:creationId xmlns:p14="http://schemas.microsoft.com/office/powerpoint/2010/main" val="387063624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7444"/>
            <a:ext cx="9167259" cy="6875444"/>
          </a:xfrm>
        </p:spPr>
      </p:pic>
    </p:spTree>
    <p:extLst>
      <p:ext uri="{BB962C8B-B14F-4D97-AF65-F5344CB8AC3E}">
        <p14:creationId xmlns:p14="http://schemas.microsoft.com/office/powerpoint/2010/main" val="337528629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66689609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372533" cy="7029400"/>
          </a:xfrm>
        </p:spPr>
      </p:pic>
    </p:spTree>
    <p:extLst>
      <p:ext uri="{BB962C8B-B14F-4D97-AF65-F5344CB8AC3E}">
        <p14:creationId xmlns:p14="http://schemas.microsoft.com/office/powerpoint/2010/main" val="190687958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8338939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47" y="26774"/>
            <a:ext cx="9108300" cy="6831225"/>
          </a:xfrm>
        </p:spPr>
      </p:pic>
    </p:spTree>
    <p:extLst>
      <p:ext uri="{BB962C8B-B14F-4D97-AF65-F5344CB8AC3E}">
        <p14:creationId xmlns:p14="http://schemas.microsoft.com/office/powerpoint/2010/main" val="378606947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7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77657916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878"/>
            <a:ext cx="9117495" cy="6838121"/>
          </a:xfrm>
        </p:spPr>
      </p:pic>
    </p:spTree>
    <p:extLst>
      <p:ext uri="{BB962C8B-B14F-4D97-AF65-F5344CB8AC3E}">
        <p14:creationId xmlns:p14="http://schemas.microsoft.com/office/powerpoint/2010/main" val="153625793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47" y="3650"/>
            <a:ext cx="9463676" cy="7097757"/>
          </a:xfrm>
        </p:spPr>
      </p:pic>
    </p:spTree>
    <p:extLst>
      <p:ext uri="{BB962C8B-B14F-4D97-AF65-F5344CB8AC3E}">
        <p14:creationId xmlns:p14="http://schemas.microsoft.com/office/powerpoint/2010/main" val="289039933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59418303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128"/>
            <a:ext cx="9131829" cy="6848872"/>
          </a:xfrm>
        </p:spPr>
      </p:pic>
    </p:spTree>
    <p:extLst>
      <p:ext uri="{BB962C8B-B14F-4D97-AF65-F5344CB8AC3E}">
        <p14:creationId xmlns:p14="http://schemas.microsoft.com/office/powerpoint/2010/main" val="259722577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0860719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128"/>
            <a:ext cx="9131829" cy="6848872"/>
          </a:xfrm>
        </p:spPr>
      </p:pic>
    </p:spTree>
    <p:extLst>
      <p:ext uri="{BB962C8B-B14F-4D97-AF65-F5344CB8AC3E}">
        <p14:creationId xmlns:p14="http://schemas.microsoft.com/office/powerpoint/2010/main" val="59191840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46732160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23654786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996"/>
            <a:ext cx="9125339" cy="6844004"/>
          </a:xfrm>
        </p:spPr>
      </p:pic>
    </p:spTree>
    <p:extLst>
      <p:ext uri="{BB962C8B-B14F-4D97-AF65-F5344CB8AC3E}">
        <p14:creationId xmlns:p14="http://schemas.microsoft.com/office/powerpoint/2010/main" val="1634020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75853556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65278836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74947228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09571594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01678791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11245554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402"/>
            <a:ext cx="9124797" cy="6843598"/>
          </a:xfrm>
        </p:spPr>
      </p:pic>
    </p:spTree>
    <p:extLst>
      <p:ext uri="{BB962C8B-B14F-4D97-AF65-F5344CB8AC3E}">
        <p14:creationId xmlns:p14="http://schemas.microsoft.com/office/powerpoint/2010/main" val="82213574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35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23452086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16464009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4803561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0" y="-25964"/>
            <a:ext cx="9178617" cy="6883963"/>
          </a:xfrm>
        </p:spPr>
      </p:pic>
    </p:spTree>
    <p:extLst>
      <p:ext uri="{BB962C8B-B14F-4D97-AF65-F5344CB8AC3E}">
        <p14:creationId xmlns:p14="http://schemas.microsoft.com/office/powerpoint/2010/main" val="123280376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0</Words>
  <Application>Microsoft Office PowerPoint</Application>
  <PresentationFormat>Presentazione su schermo (4:3)</PresentationFormat>
  <Paragraphs>0</Paragraphs>
  <Slides>138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138</vt:i4>
      </vt:variant>
    </vt:vector>
  </HeadingPairs>
  <TitlesOfParts>
    <vt:vector size="139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10</cp:revision>
  <dcterms:created xsi:type="dcterms:W3CDTF">2016-02-23T22:03:17Z</dcterms:created>
  <dcterms:modified xsi:type="dcterms:W3CDTF">2016-12-22T10:19:43Z</dcterms:modified>
</cp:coreProperties>
</file>