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2" r:id="rId20"/>
    <p:sldId id="276" r:id="rId21"/>
    <p:sldId id="277" r:id="rId22"/>
    <p:sldId id="278" r:id="rId23"/>
    <p:sldId id="279" r:id="rId24"/>
    <p:sldId id="280" r:id="rId25"/>
    <p:sldId id="281" r:id="rId26"/>
    <p:sldId id="332" r:id="rId27"/>
    <p:sldId id="333" r:id="rId28"/>
    <p:sldId id="334" r:id="rId29"/>
    <p:sldId id="335" r:id="rId30"/>
    <p:sldId id="336" r:id="rId31"/>
    <p:sldId id="337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31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46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4445-07A6-4B9F-A2CE-B53A79B96193}" type="datetimeFigureOut">
              <a:rPr lang="it-IT" smtClean="0"/>
              <a:t>21/12/2016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18DF-1094-449D-9C28-409A95E0C6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569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4445-07A6-4B9F-A2CE-B53A79B96193}" type="datetimeFigureOut">
              <a:rPr lang="it-IT" smtClean="0"/>
              <a:t>21/12/2016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18DF-1094-449D-9C28-409A95E0C6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782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4445-07A6-4B9F-A2CE-B53A79B96193}" type="datetimeFigureOut">
              <a:rPr lang="it-IT" smtClean="0"/>
              <a:t>21/12/2016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18DF-1094-449D-9C28-409A95E0C6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02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4445-07A6-4B9F-A2CE-B53A79B96193}" type="datetimeFigureOut">
              <a:rPr lang="it-IT" smtClean="0"/>
              <a:t>21/12/2016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18DF-1094-449D-9C28-409A95E0C6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509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4445-07A6-4B9F-A2CE-B53A79B96193}" type="datetimeFigureOut">
              <a:rPr lang="it-IT" smtClean="0"/>
              <a:t>21/12/2016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18DF-1094-449D-9C28-409A95E0C6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290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4445-07A6-4B9F-A2CE-B53A79B96193}" type="datetimeFigureOut">
              <a:rPr lang="it-IT" smtClean="0"/>
              <a:t>21/12/2016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18DF-1094-449D-9C28-409A95E0C6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857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4445-07A6-4B9F-A2CE-B53A79B96193}" type="datetimeFigureOut">
              <a:rPr lang="it-IT" smtClean="0"/>
              <a:t>21/12/2016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18DF-1094-449D-9C28-409A95E0C6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344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4445-07A6-4B9F-A2CE-B53A79B96193}" type="datetimeFigureOut">
              <a:rPr lang="it-IT" smtClean="0"/>
              <a:t>21/12/2016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18DF-1094-449D-9C28-409A95E0C6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31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4445-07A6-4B9F-A2CE-B53A79B96193}" type="datetimeFigureOut">
              <a:rPr lang="it-IT" smtClean="0"/>
              <a:t>21/12/2016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18DF-1094-449D-9C28-409A95E0C6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42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4445-07A6-4B9F-A2CE-B53A79B96193}" type="datetimeFigureOut">
              <a:rPr lang="it-IT" smtClean="0"/>
              <a:t>21/12/2016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18DF-1094-449D-9C28-409A95E0C6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070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4445-07A6-4B9F-A2CE-B53A79B96193}" type="datetimeFigureOut">
              <a:rPr lang="it-IT" smtClean="0"/>
              <a:t>21/12/2016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18DF-1094-449D-9C28-409A95E0C6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368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D4445-07A6-4B9F-A2CE-B53A79B96193}" type="datetimeFigureOut">
              <a:rPr lang="it-IT" smtClean="0"/>
              <a:t>21/12/2016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618DF-1094-449D-9C28-409A95E0C6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34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59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50554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6311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6" y="0"/>
            <a:ext cx="9276523" cy="6957392"/>
          </a:xfrm>
        </p:spPr>
      </p:pic>
    </p:spTree>
    <p:extLst>
      <p:ext uri="{BB962C8B-B14F-4D97-AF65-F5344CB8AC3E}">
        <p14:creationId xmlns:p14="http://schemas.microsoft.com/office/powerpoint/2010/main" val="555326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26428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24" y="2692749"/>
            <a:ext cx="3121152" cy="2340864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6346"/>
            <a:ext cx="9205795" cy="690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91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82" y="0"/>
            <a:ext cx="9121013" cy="6840760"/>
          </a:xfrm>
        </p:spPr>
      </p:pic>
    </p:spTree>
    <p:extLst>
      <p:ext uri="{BB962C8B-B14F-4D97-AF65-F5344CB8AC3E}">
        <p14:creationId xmlns:p14="http://schemas.microsoft.com/office/powerpoint/2010/main" val="23421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2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2471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74"/>
            <a:ext cx="9156364" cy="6867273"/>
          </a:xfrm>
        </p:spPr>
      </p:pic>
    </p:spTree>
    <p:extLst>
      <p:ext uri="{BB962C8B-B14F-4D97-AF65-F5344CB8AC3E}">
        <p14:creationId xmlns:p14="http://schemas.microsoft.com/office/powerpoint/2010/main" val="2575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2803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0299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5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4735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3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3222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43408"/>
            <a:ext cx="9121013" cy="6840760"/>
          </a:xfrm>
        </p:spPr>
      </p:pic>
    </p:spTree>
    <p:extLst>
      <p:ext uri="{BB962C8B-B14F-4D97-AF65-F5344CB8AC3E}">
        <p14:creationId xmlns:p14="http://schemas.microsoft.com/office/powerpoint/2010/main" val="24231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568"/>
            <a:ext cx="9154089" cy="6865567"/>
          </a:xfrm>
        </p:spPr>
      </p:pic>
    </p:spTree>
    <p:extLst>
      <p:ext uri="{BB962C8B-B14F-4D97-AF65-F5344CB8AC3E}">
        <p14:creationId xmlns:p14="http://schemas.microsoft.com/office/powerpoint/2010/main" val="410612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763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58"/>
            <a:ext cx="9134056" cy="6850542"/>
          </a:xfrm>
        </p:spPr>
      </p:pic>
    </p:spTree>
    <p:extLst>
      <p:ext uri="{BB962C8B-B14F-4D97-AF65-F5344CB8AC3E}">
        <p14:creationId xmlns:p14="http://schemas.microsoft.com/office/powerpoint/2010/main" val="369737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420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40"/>
            <a:ext cx="9127280" cy="6845460"/>
          </a:xfrm>
        </p:spPr>
      </p:pic>
    </p:spTree>
    <p:extLst>
      <p:ext uri="{BB962C8B-B14F-4D97-AF65-F5344CB8AC3E}">
        <p14:creationId xmlns:p14="http://schemas.microsoft.com/office/powerpoint/2010/main" val="3661844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58694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21336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76523" cy="6957392"/>
          </a:xfrm>
        </p:spPr>
      </p:pic>
    </p:spTree>
    <p:extLst>
      <p:ext uri="{BB962C8B-B14F-4D97-AF65-F5344CB8AC3E}">
        <p14:creationId xmlns:p14="http://schemas.microsoft.com/office/powerpoint/2010/main" val="3692770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54213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43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76902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11631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018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5447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0715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9180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24"/>
            <a:ext cx="9136233" cy="6852175"/>
          </a:xfrm>
        </p:spPr>
      </p:pic>
    </p:spTree>
    <p:extLst>
      <p:ext uri="{BB962C8B-B14F-4D97-AF65-F5344CB8AC3E}">
        <p14:creationId xmlns:p14="http://schemas.microsoft.com/office/powerpoint/2010/main" val="39236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0702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1" y="816"/>
            <a:ext cx="9275433" cy="6956575"/>
          </a:xfrm>
        </p:spPr>
      </p:pic>
    </p:spTree>
    <p:extLst>
      <p:ext uri="{BB962C8B-B14F-4D97-AF65-F5344CB8AC3E}">
        <p14:creationId xmlns:p14="http://schemas.microsoft.com/office/powerpoint/2010/main" val="42523541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3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45699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230870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10403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373246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8"/>
            <a:ext cx="9138508" cy="6853881"/>
          </a:xfrm>
        </p:spPr>
      </p:pic>
    </p:spTree>
    <p:extLst>
      <p:ext uri="{BB962C8B-B14F-4D97-AF65-F5344CB8AC3E}">
        <p14:creationId xmlns:p14="http://schemas.microsoft.com/office/powerpoint/2010/main" val="42492997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21904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" y="5824"/>
            <a:ext cx="9136233" cy="6852175"/>
          </a:xfrm>
        </p:spPr>
      </p:pic>
    </p:spTree>
    <p:extLst>
      <p:ext uri="{BB962C8B-B14F-4D97-AF65-F5344CB8AC3E}">
        <p14:creationId xmlns:p14="http://schemas.microsoft.com/office/powerpoint/2010/main" val="23948073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12"/>
            <a:ext cx="9160816" cy="6870612"/>
          </a:xfrm>
        </p:spPr>
      </p:pic>
    </p:spTree>
    <p:extLst>
      <p:ext uri="{BB962C8B-B14F-4D97-AF65-F5344CB8AC3E}">
        <p14:creationId xmlns:p14="http://schemas.microsoft.com/office/powerpoint/2010/main" val="36491826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907077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754795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14"/>
            <a:ext cx="9185352" cy="6889014"/>
          </a:xfrm>
        </p:spPr>
      </p:pic>
    </p:spTree>
    <p:extLst>
      <p:ext uri="{BB962C8B-B14F-4D97-AF65-F5344CB8AC3E}">
        <p14:creationId xmlns:p14="http://schemas.microsoft.com/office/powerpoint/2010/main" val="9758539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16"/>
            <a:ext cx="9142911" cy="6857183"/>
          </a:xfrm>
        </p:spPr>
      </p:pic>
    </p:spTree>
    <p:extLst>
      <p:ext uri="{BB962C8B-B14F-4D97-AF65-F5344CB8AC3E}">
        <p14:creationId xmlns:p14="http://schemas.microsoft.com/office/powerpoint/2010/main" val="3627443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650"/>
            <a:ext cx="9160865" cy="6870649"/>
          </a:xfrm>
        </p:spPr>
      </p:pic>
    </p:spTree>
    <p:extLst>
      <p:ext uri="{BB962C8B-B14F-4D97-AF65-F5344CB8AC3E}">
        <p14:creationId xmlns:p14="http://schemas.microsoft.com/office/powerpoint/2010/main" val="15927744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179489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354885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071747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402563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805087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083848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8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919689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854059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400837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84620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" y="4156"/>
            <a:ext cx="9138459" cy="6853844"/>
          </a:xfrm>
        </p:spPr>
      </p:pic>
    </p:spTree>
    <p:extLst>
      <p:ext uri="{BB962C8B-B14F-4D97-AF65-F5344CB8AC3E}">
        <p14:creationId xmlns:p14="http://schemas.microsoft.com/office/powerpoint/2010/main" val="14091302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167313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382715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998852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781173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" y="0"/>
            <a:ext cx="9144001" cy="685800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97455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02302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9392"/>
            <a:ext cx="9276523" cy="6957392"/>
          </a:xfrm>
        </p:spPr>
      </p:pic>
    </p:spTree>
    <p:extLst>
      <p:ext uri="{BB962C8B-B14F-4D97-AF65-F5344CB8AC3E}">
        <p14:creationId xmlns:p14="http://schemas.microsoft.com/office/powerpoint/2010/main" val="20922128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7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759194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224176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9308"/>
            <a:ext cx="9183077" cy="6887308"/>
          </a:xfrm>
        </p:spPr>
      </p:pic>
    </p:spTree>
    <p:extLst>
      <p:ext uri="{BB962C8B-B14F-4D97-AF65-F5344CB8AC3E}">
        <p14:creationId xmlns:p14="http://schemas.microsoft.com/office/powerpoint/2010/main" val="4114002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321583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311688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2280129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586"/>
            <a:ext cx="9167447" cy="6875585"/>
          </a:xfrm>
        </p:spPr>
      </p:pic>
    </p:spTree>
    <p:extLst>
      <p:ext uri="{BB962C8B-B14F-4D97-AF65-F5344CB8AC3E}">
        <p14:creationId xmlns:p14="http://schemas.microsoft.com/office/powerpoint/2010/main" val="27889742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891785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5702036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82639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78852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062652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Presentazione su schermo (4:3)</PresentationFormat>
  <Paragraphs>0</Paragraphs>
  <Slides>75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75</vt:i4>
      </vt:variant>
    </vt:vector>
  </HeadingPairs>
  <TitlesOfParts>
    <vt:vector size="7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7</cp:revision>
  <dcterms:created xsi:type="dcterms:W3CDTF">2016-12-21T10:48:13Z</dcterms:created>
  <dcterms:modified xsi:type="dcterms:W3CDTF">2016-12-21T13:06:44Z</dcterms:modified>
</cp:coreProperties>
</file>