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6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46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4EA9-7DD3-40C8-B88B-DE33AC0D91FC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DA0E-00A4-4992-8046-E1EDCDA5D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69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4EA9-7DD3-40C8-B88B-DE33AC0D91FC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DA0E-00A4-4992-8046-E1EDCDA5D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218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4EA9-7DD3-40C8-B88B-DE33AC0D91FC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DA0E-00A4-4992-8046-E1EDCDA5D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76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4EA9-7DD3-40C8-B88B-DE33AC0D91FC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DA0E-00A4-4992-8046-E1EDCDA5D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28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4EA9-7DD3-40C8-B88B-DE33AC0D91FC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DA0E-00A4-4992-8046-E1EDCDA5D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27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4EA9-7DD3-40C8-B88B-DE33AC0D91FC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DA0E-00A4-4992-8046-E1EDCDA5D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73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4EA9-7DD3-40C8-B88B-DE33AC0D91FC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DA0E-00A4-4992-8046-E1EDCDA5D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08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4EA9-7DD3-40C8-B88B-DE33AC0D91FC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DA0E-00A4-4992-8046-E1EDCDA5D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405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4EA9-7DD3-40C8-B88B-DE33AC0D91FC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DA0E-00A4-4992-8046-E1EDCDA5D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60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4EA9-7DD3-40C8-B88B-DE33AC0D91FC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DA0E-00A4-4992-8046-E1EDCDA5D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47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4EA9-7DD3-40C8-B88B-DE33AC0D91FC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DA0E-00A4-4992-8046-E1EDCDA5D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41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04EA9-7DD3-40C8-B88B-DE33AC0D91FC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0DA0E-00A4-4992-8046-E1EDCDA5D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18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533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99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04512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64"/>
            <a:ext cx="9131781" cy="6848836"/>
          </a:xfrm>
        </p:spPr>
      </p:pic>
    </p:spTree>
    <p:extLst>
      <p:ext uri="{BB962C8B-B14F-4D97-AF65-F5344CB8AC3E}">
        <p14:creationId xmlns:p14="http://schemas.microsoft.com/office/powerpoint/2010/main" val="114679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97946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47671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79857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36640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310"/>
            <a:ext cx="9156413" cy="6867310"/>
          </a:xfrm>
        </p:spPr>
      </p:pic>
    </p:spTree>
    <p:extLst>
      <p:ext uri="{BB962C8B-B14F-4D97-AF65-F5344CB8AC3E}">
        <p14:creationId xmlns:p14="http://schemas.microsoft.com/office/powerpoint/2010/main" val="380963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25578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6728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9900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92"/>
            <a:ext cx="9149589" cy="6862192"/>
          </a:xfrm>
        </p:spPr>
      </p:pic>
    </p:spTree>
    <p:extLst>
      <p:ext uri="{BB962C8B-B14F-4D97-AF65-F5344CB8AC3E}">
        <p14:creationId xmlns:p14="http://schemas.microsoft.com/office/powerpoint/2010/main" val="1064569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3167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5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96162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519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408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71079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134827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08914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34082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60020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03322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59788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1658949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16870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03549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9907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924"/>
            <a:ext cx="9171899" cy="6878924"/>
          </a:xfrm>
        </p:spPr>
      </p:pic>
    </p:spTree>
    <p:extLst>
      <p:ext uri="{BB962C8B-B14F-4D97-AF65-F5344CB8AC3E}">
        <p14:creationId xmlns:p14="http://schemas.microsoft.com/office/powerpoint/2010/main" val="3793800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7459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88"/>
            <a:ext cx="9136281" cy="6852211"/>
          </a:xfrm>
        </p:spPr>
      </p:pic>
    </p:spTree>
    <p:extLst>
      <p:ext uri="{BB962C8B-B14F-4D97-AF65-F5344CB8AC3E}">
        <p14:creationId xmlns:p14="http://schemas.microsoft.com/office/powerpoint/2010/main" val="3542298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-14210"/>
            <a:ext cx="9162945" cy="6872209"/>
          </a:xfrm>
        </p:spPr>
      </p:pic>
    </p:spTree>
    <p:extLst>
      <p:ext uri="{BB962C8B-B14F-4D97-AF65-F5344CB8AC3E}">
        <p14:creationId xmlns:p14="http://schemas.microsoft.com/office/powerpoint/2010/main" val="3504678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3" y="-19328"/>
            <a:ext cx="9169769" cy="6877327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070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566"/>
            <a:ext cx="9107245" cy="6830434"/>
          </a:xfrm>
        </p:spPr>
      </p:pic>
    </p:spTree>
    <p:extLst>
      <p:ext uri="{BB962C8B-B14F-4D97-AF65-F5344CB8AC3E}">
        <p14:creationId xmlns:p14="http://schemas.microsoft.com/office/powerpoint/2010/main" val="207421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84045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94"/>
            <a:ext cx="9167592" cy="6875694"/>
          </a:xfrm>
        </p:spPr>
      </p:pic>
    </p:spTree>
    <p:extLst>
      <p:ext uri="{BB962C8B-B14F-4D97-AF65-F5344CB8AC3E}">
        <p14:creationId xmlns:p14="http://schemas.microsoft.com/office/powerpoint/2010/main" val="1110677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25268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65919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8"/>
            <a:ext cx="9156316" cy="6867237"/>
          </a:xfrm>
        </p:spPr>
      </p:pic>
    </p:spTree>
    <p:extLst>
      <p:ext uri="{BB962C8B-B14F-4D97-AF65-F5344CB8AC3E}">
        <p14:creationId xmlns:p14="http://schemas.microsoft.com/office/powerpoint/2010/main" val="1481179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5391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8"/>
            <a:ext cx="9134056" cy="6850542"/>
          </a:xfrm>
        </p:spPr>
      </p:pic>
    </p:spTree>
    <p:extLst>
      <p:ext uri="{BB962C8B-B14F-4D97-AF65-F5344CB8AC3E}">
        <p14:creationId xmlns:p14="http://schemas.microsoft.com/office/powerpoint/2010/main" val="2454870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153897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Presentazione su schermo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2016-12-22T09:57:44Z</dcterms:created>
  <dcterms:modified xsi:type="dcterms:W3CDTF">2016-12-22T10:15:34Z</dcterms:modified>
</cp:coreProperties>
</file>