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93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83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58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69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35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72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31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94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8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29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3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CBCE1-92C5-4A6F-9E24-E85FE800E7F3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CF0C-AB08-4B85-8DCB-D620FDF9D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320856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216768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922"/>
            <a:ext cx="9174561" cy="6880921"/>
          </a:xfrm>
        </p:spPr>
      </p:pic>
    </p:spTree>
    <p:extLst>
      <p:ext uri="{BB962C8B-B14F-4D97-AF65-F5344CB8AC3E}">
        <p14:creationId xmlns:p14="http://schemas.microsoft.com/office/powerpoint/2010/main" val="14794445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94"/>
            <a:ext cx="9181592" cy="6886194"/>
          </a:xfrm>
        </p:spPr>
      </p:pic>
    </p:spTree>
    <p:extLst>
      <p:ext uri="{BB962C8B-B14F-4D97-AF65-F5344CB8AC3E}">
        <p14:creationId xmlns:p14="http://schemas.microsoft.com/office/powerpoint/2010/main" val="15907335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139132" cy="6854349"/>
          </a:xfrm>
        </p:spPr>
      </p:pic>
    </p:spTree>
    <p:extLst>
      <p:ext uri="{BB962C8B-B14F-4D97-AF65-F5344CB8AC3E}">
        <p14:creationId xmlns:p14="http://schemas.microsoft.com/office/powerpoint/2010/main" val="11108568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"/>
            <a:ext cx="9113980" cy="6835485"/>
          </a:xfrm>
        </p:spPr>
      </p:pic>
    </p:spTree>
    <p:extLst>
      <p:ext uri="{BB962C8B-B14F-4D97-AF65-F5344CB8AC3E}">
        <p14:creationId xmlns:p14="http://schemas.microsoft.com/office/powerpoint/2010/main" val="17413402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64280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2"/>
            <a:ext cx="9128584" cy="6846438"/>
          </a:xfrm>
        </p:spPr>
      </p:pic>
    </p:spTree>
    <p:extLst>
      <p:ext uri="{BB962C8B-B14F-4D97-AF65-F5344CB8AC3E}">
        <p14:creationId xmlns:p14="http://schemas.microsoft.com/office/powerpoint/2010/main" val="39266326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215841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9110464" cy="6832848"/>
          </a:xfrm>
        </p:spPr>
      </p:pic>
    </p:spTree>
    <p:extLst>
      <p:ext uri="{BB962C8B-B14F-4D97-AF65-F5344CB8AC3E}">
        <p14:creationId xmlns:p14="http://schemas.microsoft.com/office/powerpoint/2010/main" val="12258602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94915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374"/>
            <a:ext cx="9160497" cy="6870373"/>
          </a:xfrm>
        </p:spPr>
      </p:pic>
    </p:spTree>
    <p:extLst>
      <p:ext uri="{BB962C8B-B14F-4D97-AF65-F5344CB8AC3E}">
        <p14:creationId xmlns:p14="http://schemas.microsoft.com/office/powerpoint/2010/main" val="37584385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84521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19341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21060411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" y="14402"/>
            <a:ext cx="9124797" cy="6843598"/>
          </a:xfrm>
        </p:spPr>
      </p:pic>
    </p:spTree>
    <p:extLst>
      <p:ext uri="{BB962C8B-B14F-4D97-AF65-F5344CB8AC3E}">
        <p14:creationId xmlns:p14="http://schemas.microsoft.com/office/powerpoint/2010/main" val="13258570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02"/>
            <a:ext cx="9124797" cy="6843598"/>
          </a:xfrm>
        </p:spPr>
      </p:pic>
    </p:spTree>
    <p:extLst>
      <p:ext uri="{BB962C8B-B14F-4D97-AF65-F5344CB8AC3E}">
        <p14:creationId xmlns:p14="http://schemas.microsoft.com/office/powerpoint/2010/main" val="20281918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35254925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224579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472926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82287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" y="9128"/>
            <a:ext cx="9360363" cy="7020272"/>
          </a:xfrm>
        </p:spPr>
      </p:pic>
    </p:spTree>
    <p:extLst>
      <p:ext uri="{BB962C8B-B14F-4D97-AF65-F5344CB8AC3E}">
        <p14:creationId xmlns:p14="http://schemas.microsoft.com/office/powerpoint/2010/main" val="3401728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156031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" y="11764"/>
            <a:ext cx="9128313" cy="6846235"/>
          </a:xfrm>
        </p:spPr>
      </p:pic>
    </p:spTree>
    <p:extLst>
      <p:ext uri="{BB962C8B-B14F-4D97-AF65-F5344CB8AC3E}">
        <p14:creationId xmlns:p14="http://schemas.microsoft.com/office/powerpoint/2010/main" val="34722797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908566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32044277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0"/>
            <a:ext cx="9131559" cy="6848669"/>
          </a:xfrm>
        </p:spPr>
      </p:pic>
    </p:spTree>
    <p:extLst>
      <p:ext uri="{BB962C8B-B14F-4D97-AF65-F5344CB8AC3E}">
        <p14:creationId xmlns:p14="http://schemas.microsoft.com/office/powerpoint/2010/main" val="17321489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0312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8429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352938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19504708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71463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9110464" cy="6832848"/>
          </a:xfrm>
        </p:spPr>
      </p:pic>
    </p:spTree>
    <p:extLst>
      <p:ext uri="{BB962C8B-B14F-4D97-AF65-F5344CB8AC3E}">
        <p14:creationId xmlns:p14="http://schemas.microsoft.com/office/powerpoint/2010/main" val="33998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319112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6"/>
            <a:ext cx="9117765" cy="6838324"/>
          </a:xfrm>
        </p:spPr>
      </p:pic>
    </p:spTree>
    <p:extLst>
      <p:ext uri="{BB962C8B-B14F-4D97-AF65-F5344CB8AC3E}">
        <p14:creationId xmlns:p14="http://schemas.microsoft.com/office/powerpoint/2010/main" val="42686675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66588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38742891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4"/>
            <a:ext cx="9146164" cy="6859623"/>
          </a:xfrm>
        </p:spPr>
      </p:pic>
    </p:spTree>
    <p:extLst>
      <p:ext uri="{BB962C8B-B14F-4D97-AF65-F5344CB8AC3E}">
        <p14:creationId xmlns:p14="http://schemas.microsoft.com/office/powerpoint/2010/main" val="12722831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2" y="1216"/>
            <a:ext cx="9142377" cy="6856783"/>
          </a:xfrm>
        </p:spPr>
      </p:pic>
    </p:spTree>
    <p:extLst>
      <p:ext uri="{BB962C8B-B14F-4D97-AF65-F5344CB8AC3E}">
        <p14:creationId xmlns:p14="http://schemas.microsoft.com/office/powerpoint/2010/main" val="25741147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33734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5190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82213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14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2245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6977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047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" y="-12170"/>
            <a:ext cx="9160227" cy="6870170"/>
          </a:xfrm>
        </p:spPr>
      </p:pic>
    </p:spTree>
    <p:extLst>
      <p:ext uri="{BB962C8B-B14F-4D97-AF65-F5344CB8AC3E}">
        <p14:creationId xmlns:p14="http://schemas.microsoft.com/office/powerpoint/2010/main" val="101897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457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658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55101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46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92"/>
            <a:ext cx="9217024" cy="6912768"/>
          </a:xfrm>
        </p:spPr>
      </p:pic>
    </p:spTree>
    <p:extLst>
      <p:ext uri="{BB962C8B-B14F-4D97-AF65-F5344CB8AC3E}">
        <p14:creationId xmlns:p14="http://schemas.microsoft.com/office/powerpoint/2010/main" val="3877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74747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9135616" cy="6851712"/>
          </a:xfrm>
        </p:spPr>
      </p:pic>
    </p:spTree>
    <p:extLst>
      <p:ext uri="{BB962C8B-B14F-4D97-AF65-F5344CB8AC3E}">
        <p14:creationId xmlns:p14="http://schemas.microsoft.com/office/powerpoint/2010/main" val="1972773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6"/>
            <a:ext cx="9142377" cy="6856783"/>
          </a:xfrm>
        </p:spPr>
      </p:pic>
    </p:spTree>
    <p:extLst>
      <p:ext uri="{BB962C8B-B14F-4D97-AF65-F5344CB8AC3E}">
        <p14:creationId xmlns:p14="http://schemas.microsoft.com/office/powerpoint/2010/main" val="32877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6515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07291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99063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"/>
            <a:ext cx="9106948" cy="6830211"/>
          </a:xfrm>
        </p:spPr>
      </p:pic>
    </p:spTree>
    <p:extLst>
      <p:ext uri="{BB962C8B-B14F-4D97-AF65-F5344CB8AC3E}">
        <p14:creationId xmlns:p14="http://schemas.microsoft.com/office/powerpoint/2010/main" val="3402006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6"/>
            <a:ext cx="9117765" cy="6838324"/>
          </a:xfrm>
        </p:spPr>
      </p:pic>
    </p:spTree>
    <p:extLst>
      <p:ext uri="{BB962C8B-B14F-4D97-AF65-F5344CB8AC3E}">
        <p14:creationId xmlns:p14="http://schemas.microsoft.com/office/powerpoint/2010/main" val="382588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24948"/>
            <a:ext cx="9110735" cy="6833051"/>
          </a:xfrm>
        </p:spPr>
      </p:pic>
    </p:spTree>
    <p:extLst>
      <p:ext uri="{BB962C8B-B14F-4D97-AF65-F5344CB8AC3E}">
        <p14:creationId xmlns:p14="http://schemas.microsoft.com/office/powerpoint/2010/main" val="2352132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34888"/>
            <a:ext cx="9097483" cy="6823112"/>
          </a:xfrm>
        </p:spPr>
      </p:pic>
    </p:spTree>
    <p:extLst>
      <p:ext uri="{BB962C8B-B14F-4D97-AF65-F5344CB8AC3E}">
        <p14:creationId xmlns:p14="http://schemas.microsoft.com/office/powerpoint/2010/main" val="1742036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" y="16024"/>
            <a:ext cx="9122635" cy="6841976"/>
          </a:xfrm>
        </p:spPr>
      </p:pic>
    </p:spTree>
    <p:extLst>
      <p:ext uri="{BB962C8B-B14F-4D97-AF65-F5344CB8AC3E}">
        <p14:creationId xmlns:p14="http://schemas.microsoft.com/office/powerpoint/2010/main" val="3139388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0799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13349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4037068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69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61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55256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43240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773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19472"/>
            <a:ext cx="9118036" cy="6838527"/>
          </a:xfrm>
        </p:spPr>
      </p:pic>
    </p:spTree>
    <p:extLst>
      <p:ext uri="{BB962C8B-B14F-4D97-AF65-F5344CB8AC3E}">
        <p14:creationId xmlns:p14="http://schemas.microsoft.com/office/powerpoint/2010/main" val="1975004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090870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496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04058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"/>
            <a:ext cx="9106948" cy="6830211"/>
          </a:xfrm>
        </p:spPr>
      </p:pic>
    </p:spTree>
    <p:extLst>
      <p:ext uri="{BB962C8B-B14F-4D97-AF65-F5344CB8AC3E}">
        <p14:creationId xmlns:p14="http://schemas.microsoft.com/office/powerpoint/2010/main" val="1635584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302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3615093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7859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" y="-12170"/>
            <a:ext cx="9160227" cy="6870170"/>
          </a:xfrm>
        </p:spPr>
      </p:pic>
    </p:spTree>
    <p:extLst>
      <p:ext uri="{BB962C8B-B14F-4D97-AF65-F5344CB8AC3E}">
        <p14:creationId xmlns:p14="http://schemas.microsoft.com/office/powerpoint/2010/main" val="8668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"/>
            <a:ext cx="9113980" cy="6835485"/>
          </a:xfrm>
        </p:spPr>
      </p:pic>
    </p:spTree>
    <p:extLst>
      <p:ext uri="{BB962C8B-B14F-4D97-AF65-F5344CB8AC3E}">
        <p14:creationId xmlns:p14="http://schemas.microsoft.com/office/powerpoint/2010/main" val="23912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422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8006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1303802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38"/>
            <a:ext cx="9121281" cy="6840961"/>
          </a:xfrm>
        </p:spPr>
      </p:pic>
    </p:spTree>
    <p:extLst>
      <p:ext uri="{BB962C8B-B14F-4D97-AF65-F5344CB8AC3E}">
        <p14:creationId xmlns:p14="http://schemas.microsoft.com/office/powerpoint/2010/main" val="2032221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3218461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1522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760"/>
            <a:ext cx="9178347" cy="6883760"/>
          </a:xfrm>
        </p:spPr>
      </p:pic>
    </p:spTree>
    <p:extLst>
      <p:ext uri="{BB962C8B-B14F-4D97-AF65-F5344CB8AC3E}">
        <p14:creationId xmlns:p14="http://schemas.microsoft.com/office/powerpoint/2010/main" val="3982038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1858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85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648"/>
            <a:ext cx="9167529" cy="6875647"/>
          </a:xfrm>
        </p:spPr>
      </p:pic>
    </p:spTree>
    <p:extLst>
      <p:ext uri="{BB962C8B-B14F-4D97-AF65-F5344CB8AC3E}">
        <p14:creationId xmlns:p14="http://schemas.microsoft.com/office/powerpoint/2010/main" val="39747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1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34"/>
            <a:ext cx="9156711" cy="6867533"/>
          </a:xfrm>
        </p:spPr>
      </p:pic>
    </p:spTree>
    <p:extLst>
      <p:ext uri="{BB962C8B-B14F-4D97-AF65-F5344CB8AC3E}">
        <p14:creationId xmlns:p14="http://schemas.microsoft.com/office/powerpoint/2010/main" val="146756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1443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55234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284"/>
            <a:ext cx="9171045" cy="6878284"/>
          </a:xfrm>
        </p:spPr>
      </p:pic>
    </p:spTree>
    <p:extLst>
      <p:ext uri="{BB962C8B-B14F-4D97-AF65-F5344CB8AC3E}">
        <p14:creationId xmlns:p14="http://schemas.microsoft.com/office/powerpoint/2010/main" val="227999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4859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5904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86"/>
            <a:ext cx="9107219" cy="6830414"/>
          </a:xfrm>
        </p:spPr>
      </p:pic>
    </p:spTree>
    <p:extLst>
      <p:ext uri="{BB962C8B-B14F-4D97-AF65-F5344CB8AC3E}">
        <p14:creationId xmlns:p14="http://schemas.microsoft.com/office/powerpoint/2010/main" val="1038758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824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9660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7021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672"/>
            <a:ext cx="9188895" cy="6891671"/>
          </a:xfrm>
        </p:spPr>
      </p:pic>
    </p:spTree>
    <p:extLst>
      <p:ext uri="{BB962C8B-B14F-4D97-AF65-F5344CB8AC3E}">
        <p14:creationId xmlns:p14="http://schemas.microsoft.com/office/powerpoint/2010/main" val="9846210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808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2362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4640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8"/>
            <a:ext cx="9136428" cy="6852321"/>
          </a:xfrm>
        </p:spPr>
      </p:pic>
    </p:spTree>
    <p:extLst>
      <p:ext uri="{BB962C8B-B14F-4D97-AF65-F5344CB8AC3E}">
        <p14:creationId xmlns:p14="http://schemas.microsoft.com/office/powerpoint/2010/main" val="3046008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06848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45447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490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170"/>
            <a:ext cx="9160227" cy="6870170"/>
          </a:xfrm>
        </p:spPr>
      </p:pic>
    </p:spTree>
    <p:extLst>
      <p:ext uri="{BB962C8B-B14F-4D97-AF65-F5344CB8AC3E}">
        <p14:creationId xmlns:p14="http://schemas.microsoft.com/office/powerpoint/2010/main" val="38706362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444"/>
            <a:ext cx="9167259" cy="6875444"/>
          </a:xfrm>
        </p:spPr>
      </p:pic>
    </p:spTree>
    <p:extLst>
      <p:ext uri="{BB962C8B-B14F-4D97-AF65-F5344CB8AC3E}">
        <p14:creationId xmlns:p14="http://schemas.microsoft.com/office/powerpoint/2010/main" val="33752862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68960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1906879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389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7" y="26774"/>
            <a:ext cx="9108300" cy="6831225"/>
          </a:xfrm>
        </p:spPr>
      </p:pic>
    </p:spTree>
    <p:extLst>
      <p:ext uri="{BB962C8B-B14F-4D97-AF65-F5344CB8AC3E}">
        <p14:creationId xmlns:p14="http://schemas.microsoft.com/office/powerpoint/2010/main" val="3786069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6579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78"/>
            <a:ext cx="9117495" cy="6838121"/>
          </a:xfrm>
        </p:spPr>
      </p:pic>
    </p:spTree>
    <p:extLst>
      <p:ext uri="{BB962C8B-B14F-4D97-AF65-F5344CB8AC3E}">
        <p14:creationId xmlns:p14="http://schemas.microsoft.com/office/powerpoint/2010/main" val="1536257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7" y="3650"/>
            <a:ext cx="9463676" cy="7097757"/>
          </a:xfrm>
        </p:spPr>
      </p:pic>
    </p:spTree>
    <p:extLst>
      <p:ext uri="{BB962C8B-B14F-4D97-AF65-F5344CB8AC3E}">
        <p14:creationId xmlns:p14="http://schemas.microsoft.com/office/powerpoint/2010/main" val="28903993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941830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25972257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8607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5919184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73216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36547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96"/>
            <a:ext cx="9125339" cy="6844004"/>
          </a:xfrm>
        </p:spPr>
      </p:pic>
    </p:spTree>
    <p:extLst>
      <p:ext uri="{BB962C8B-B14F-4D97-AF65-F5344CB8AC3E}">
        <p14:creationId xmlns:p14="http://schemas.microsoft.com/office/powerpoint/2010/main" val="163402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585355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527883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94722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57159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67879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124555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02"/>
            <a:ext cx="9124797" cy="6843598"/>
          </a:xfrm>
        </p:spPr>
      </p:pic>
    </p:spTree>
    <p:extLst>
      <p:ext uri="{BB962C8B-B14F-4D97-AF65-F5344CB8AC3E}">
        <p14:creationId xmlns:p14="http://schemas.microsoft.com/office/powerpoint/2010/main" val="8221357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45208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46400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0356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-25964"/>
            <a:ext cx="9178617" cy="6883963"/>
          </a:xfrm>
        </p:spPr>
      </p:pic>
    </p:spTree>
    <p:extLst>
      <p:ext uri="{BB962C8B-B14F-4D97-AF65-F5344CB8AC3E}">
        <p14:creationId xmlns:p14="http://schemas.microsoft.com/office/powerpoint/2010/main" val="1232803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Presentazione su schermo (4:3)</PresentationFormat>
  <Paragraphs>0</Paragraphs>
  <Slides>138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138</vt:i4>
      </vt:variant>
    </vt:vector>
  </HeadingPairs>
  <TitlesOfParts>
    <vt:vector size="13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2016-02-23T22:03:17Z</dcterms:created>
  <dcterms:modified xsi:type="dcterms:W3CDTF">2016-12-22T10:56:34Z</dcterms:modified>
</cp:coreProperties>
</file>