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5" r:id="rId39"/>
    <p:sldId id="293" r:id="rId40"/>
    <p:sldId id="294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46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6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272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77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32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49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61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23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08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84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91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FF23A-B242-4AE9-95CF-2923BCB95B2A}" type="datetimeFigureOut">
              <a:rPr lang="it-IT" smtClean="0"/>
              <a:t>22/12/2016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A8116-579C-4C20-B9D2-11E4E16DE2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68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63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396539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3646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666"/>
            <a:ext cx="9174221" cy="6880666"/>
          </a:xfrm>
        </p:spPr>
      </p:pic>
    </p:spTree>
    <p:extLst>
      <p:ext uri="{BB962C8B-B14F-4D97-AF65-F5344CB8AC3E}">
        <p14:creationId xmlns:p14="http://schemas.microsoft.com/office/powerpoint/2010/main" val="2691757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33940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78226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64"/>
            <a:ext cx="9131781" cy="6848836"/>
          </a:xfrm>
        </p:spPr>
      </p:pic>
    </p:spTree>
    <p:extLst>
      <p:ext uri="{BB962C8B-B14F-4D97-AF65-F5344CB8AC3E}">
        <p14:creationId xmlns:p14="http://schemas.microsoft.com/office/powerpoint/2010/main" val="22806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5679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1466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3998859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46617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26188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05743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44820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8240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00393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5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72636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6437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93204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52"/>
            <a:ext cx="9136329" cy="6852247"/>
          </a:xfrm>
        </p:spPr>
      </p:pic>
    </p:spTree>
    <p:extLst>
      <p:ext uri="{BB962C8B-B14F-4D97-AF65-F5344CB8AC3E}">
        <p14:creationId xmlns:p14="http://schemas.microsoft.com/office/powerpoint/2010/main" val="3290766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972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706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4"/>
            <a:ext cx="9151912" cy="6863934"/>
          </a:xfrm>
        </p:spPr>
      </p:pic>
    </p:spTree>
    <p:extLst>
      <p:ext uri="{BB962C8B-B14F-4D97-AF65-F5344CB8AC3E}">
        <p14:creationId xmlns:p14="http://schemas.microsoft.com/office/powerpoint/2010/main" val="117758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570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-17658"/>
            <a:ext cx="9012033" cy="6759025"/>
          </a:xfrm>
        </p:spPr>
      </p:pic>
    </p:spTree>
    <p:extLst>
      <p:ext uri="{BB962C8B-B14F-4D97-AF65-F5344CB8AC3E}">
        <p14:creationId xmlns:p14="http://schemas.microsoft.com/office/powerpoint/2010/main" val="11186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33638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47966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140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19480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37637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" y="0"/>
            <a:ext cx="9144000" cy="6858000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6804" y="1052736"/>
            <a:ext cx="9127196" cy="5678091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7214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09778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12738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1101696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53948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2253776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31463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41450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" y="-34280"/>
            <a:ext cx="9189707" cy="6892280"/>
          </a:xfrm>
        </p:spPr>
      </p:pic>
    </p:spTree>
    <p:extLst>
      <p:ext uri="{BB962C8B-B14F-4D97-AF65-F5344CB8AC3E}">
        <p14:creationId xmlns:p14="http://schemas.microsoft.com/office/powerpoint/2010/main" val="3150569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59007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69217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94176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43146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06338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8"/>
            <a:ext cx="9142815" cy="6857111"/>
          </a:xfrm>
        </p:spPr>
      </p:pic>
    </p:spTree>
    <p:extLst>
      <p:ext uri="{BB962C8B-B14F-4D97-AF65-F5344CB8AC3E}">
        <p14:creationId xmlns:p14="http://schemas.microsoft.com/office/powerpoint/2010/main" val="4198036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43060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1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67973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89353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0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7561981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586"/>
            <a:ext cx="9167447" cy="6875585"/>
          </a:xfrm>
        </p:spPr>
      </p:pic>
    </p:spTree>
    <p:extLst>
      <p:ext uri="{BB962C8B-B14F-4D97-AF65-F5344CB8AC3E}">
        <p14:creationId xmlns:p14="http://schemas.microsoft.com/office/powerpoint/2010/main" val="3133984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04302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13409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565164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15715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2647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00730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35822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90"/>
            <a:ext cx="9169720" cy="6877290"/>
          </a:xfrm>
        </p:spPr>
      </p:pic>
    </p:spTree>
    <p:extLst>
      <p:ext uri="{BB962C8B-B14F-4D97-AF65-F5344CB8AC3E}">
        <p14:creationId xmlns:p14="http://schemas.microsoft.com/office/powerpoint/2010/main" val="1563429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730382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42608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68435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54332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061093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943222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55710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"/>
            <a:ext cx="9142960" cy="6857220"/>
          </a:xfrm>
        </p:spPr>
      </p:pic>
    </p:spTree>
    <p:extLst>
      <p:ext uri="{BB962C8B-B14F-4D97-AF65-F5344CB8AC3E}">
        <p14:creationId xmlns:p14="http://schemas.microsoft.com/office/powerpoint/2010/main" val="28209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" y="-19254"/>
            <a:ext cx="9169672" cy="6877254"/>
          </a:xfrm>
        </p:spPr>
      </p:pic>
    </p:spTree>
    <p:extLst>
      <p:ext uri="{BB962C8B-B14F-4D97-AF65-F5344CB8AC3E}">
        <p14:creationId xmlns:p14="http://schemas.microsoft.com/office/powerpoint/2010/main" val="13926651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" y="-15916"/>
            <a:ext cx="9165220" cy="6873915"/>
          </a:xfrm>
        </p:spPr>
      </p:pic>
    </p:spTree>
    <p:extLst>
      <p:ext uri="{BB962C8B-B14F-4D97-AF65-F5344CB8AC3E}">
        <p14:creationId xmlns:p14="http://schemas.microsoft.com/office/powerpoint/2010/main" val="8394053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591600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349611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2008533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15915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" y="2450"/>
            <a:ext cx="9140733" cy="6855550"/>
          </a:xfrm>
        </p:spPr>
      </p:pic>
    </p:spTree>
    <p:extLst>
      <p:ext uri="{BB962C8B-B14F-4D97-AF65-F5344CB8AC3E}">
        <p14:creationId xmlns:p14="http://schemas.microsoft.com/office/powerpoint/2010/main" val="406441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664305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Presentazione su schermo (4:3)</PresentationFormat>
  <Paragraphs>0</Paragraphs>
  <Slides>74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7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2016-12-22T08:52:15Z</dcterms:created>
  <dcterms:modified xsi:type="dcterms:W3CDTF">2016-12-22T09:51:58Z</dcterms:modified>
</cp:coreProperties>
</file>