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4" d="100"/>
          <a:sy n="34" d="100"/>
        </p:scale>
        <p:origin x="-172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3AB3-484A-4B4A-9080-859F454E330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7A20-DF33-41B0-A558-71192CC9D0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545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3AB3-484A-4B4A-9080-859F454E330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7A20-DF33-41B0-A558-71192CC9D0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14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3AB3-484A-4B4A-9080-859F454E330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7A20-DF33-41B0-A558-71192CC9D0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58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3AB3-484A-4B4A-9080-859F454E330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7A20-DF33-41B0-A558-71192CC9D0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52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3AB3-484A-4B4A-9080-859F454E330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7A20-DF33-41B0-A558-71192CC9D0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71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3AB3-484A-4B4A-9080-859F454E330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7A20-DF33-41B0-A558-71192CC9D0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486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3AB3-484A-4B4A-9080-859F454E330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7A20-DF33-41B0-A558-71192CC9D0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00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3AB3-484A-4B4A-9080-859F454E330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7A20-DF33-41B0-A558-71192CC9D0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92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3AB3-484A-4B4A-9080-859F454E330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7A20-DF33-41B0-A558-71192CC9D0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04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3AB3-484A-4B4A-9080-859F454E330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7A20-DF33-41B0-A558-71192CC9D0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43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3AB3-484A-4B4A-9080-859F454E330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7A20-DF33-41B0-A558-71192CC9D0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28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73AB3-484A-4B4A-9080-859F454E330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07A20-DF33-41B0-A558-71192CC9D0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84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572000" y="2130425"/>
            <a:ext cx="3886200" cy="1470025"/>
          </a:xfrm>
        </p:spPr>
        <p:txBody>
          <a:bodyPr>
            <a:normAutofit fontScale="90000"/>
          </a:bodyPr>
          <a:lstStyle/>
          <a:p>
            <a:r>
              <a:rPr lang="it-IT" sz="3200" dirty="0" smtClean="0"/>
              <a:t>Venezia,</a:t>
            </a:r>
            <a:br>
              <a:rPr lang="it-IT" sz="3200" dirty="0" smtClean="0"/>
            </a:br>
            <a:r>
              <a:rPr lang="it-IT" sz="3200" dirty="0" smtClean="0"/>
              <a:t>P. Brunelli Secondo </a:t>
            </a:r>
            <a:br>
              <a:rPr lang="it-IT" sz="3200" dirty="0" smtClean="0"/>
            </a:br>
            <a:r>
              <a:rPr lang="it-IT" sz="3200" dirty="0" smtClean="0"/>
              <a:t>20.2.2017</a:t>
            </a:r>
            <a:br>
              <a:rPr lang="it-IT" sz="3200" dirty="0" smtClean="0"/>
            </a:br>
            <a:r>
              <a:rPr lang="it-IT" sz="3200" dirty="0" smtClean="0"/>
              <a:t>in gondola</a:t>
            </a:r>
            <a:br>
              <a:rPr lang="it-IT" sz="3200" dirty="0" smtClean="0"/>
            </a:br>
            <a:r>
              <a:rPr lang="it-IT" sz="3200" dirty="0" smtClean="0"/>
              <a:t>Non pretendete </a:t>
            </a:r>
            <a:br>
              <a:rPr lang="it-IT" sz="3200" dirty="0" smtClean="0"/>
            </a:br>
            <a:r>
              <a:rPr lang="it-IT" sz="3200" dirty="0" smtClean="0"/>
              <a:t>posizioni migliori.</a:t>
            </a:r>
            <a:br>
              <a:rPr lang="it-IT" sz="3200" dirty="0" smtClean="0"/>
            </a:br>
            <a:r>
              <a:rPr lang="it-IT" sz="3200" dirty="0" smtClean="0"/>
              <a:t>L’equilibrio</a:t>
            </a:r>
            <a:br>
              <a:rPr lang="it-IT" sz="3200" dirty="0" smtClean="0"/>
            </a:br>
            <a:r>
              <a:rPr lang="it-IT" sz="3200" dirty="0" smtClean="0"/>
              <a:t>è ... Instabile.</a:t>
            </a:r>
            <a:br>
              <a:rPr lang="it-IT" sz="3200" dirty="0" smtClean="0"/>
            </a:br>
            <a:r>
              <a:rPr lang="it-IT" sz="3200" dirty="0" smtClean="0"/>
              <a:t>L’acqua ...</a:t>
            </a:r>
            <a:br>
              <a:rPr lang="it-IT" sz="3200" dirty="0" smtClean="0"/>
            </a:br>
            <a:r>
              <a:rPr lang="it-IT" sz="3200" dirty="0" smtClean="0"/>
              <a:t>In </a:t>
            </a:r>
            <a:r>
              <a:rPr lang="it-IT" sz="3200" dirty="0" err="1" smtClean="0"/>
              <a:t>aguato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>e la temperatura</a:t>
            </a:r>
            <a:br>
              <a:rPr lang="it-IT" sz="3200" dirty="0" smtClean="0"/>
            </a:br>
            <a:r>
              <a:rPr lang="it-IT" sz="3200" dirty="0" smtClean="0"/>
              <a:t>... </a:t>
            </a:r>
            <a:r>
              <a:rPr lang="it-IT" sz="3200" smtClean="0"/>
              <a:t>Bassissima.</a:t>
            </a:r>
            <a:endParaRPr lang="it-IT" sz="32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499992" y="32454"/>
            <a:ext cx="4644008" cy="5606346"/>
          </a:xfrm>
        </p:spPr>
        <p:txBody>
          <a:bodyPr/>
          <a:lstStyle/>
          <a:p>
            <a:r>
              <a:rPr lang="it-IT" dirty="0" smtClean="0"/>
              <a:t>i.</a:t>
            </a:r>
          </a:p>
          <a:p>
            <a:r>
              <a:rPr lang="it-IT" dirty="0" smtClean="0"/>
              <a:t>E la temperatura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54"/>
            <a:ext cx="4211960" cy="70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11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" y="811"/>
            <a:ext cx="4121291" cy="686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606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1156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44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" y="0"/>
            <a:ext cx="41156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16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"/>
            <a:ext cx="4113428" cy="685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663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1156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46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0900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</Words>
  <Application>Microsoft Office PowerPoint</Application>
  <PresentationFormat>Presentazione su schermo (4:3)</PresentationFormat>
  <Paragraphs>3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Venezia, P. Brunelli Secondo  20.2.2017 in gondola Non pretendete  posizioni migliori. L’equilibrio è ... Instabile. L’acqua ... In aguato e la temperatura ... Bassissima.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Venezia, P. Brunelli Secondo  20.2.2017 in gondola Non pretendete  posizioni migliori. L’equilibrio è ... Instabile. L’acqua ... In aguato e la temperatura ... Bassissima.</dc:title>
  <dc:creator>lenovo</dc:creator>
  <cp:lastModifiedBy>lenovo</cp:lastModifiedBy>
  <cp:revision>1</cp:revision>
  <dcterms:created xsi:type="dcterms:W3CDTF">2018-10-10T20:27:08Z</dcterms:created>
  <dcterms:modified xsi:type="dcterms:W3CDTF">2018-10-10T20:36:40Z</dcterms:modified>
</cp:coreProperties>
</file>