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8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10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7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0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4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4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77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4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3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60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81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38BD-D695-4824-9A46-2737B381015F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3DF9-A8B6-46B2-B648-A10064A4B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5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0"/>
            <a:ext cx="927904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0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4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7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" y="0"/>
            <a:ext cx="5291633" cy="705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4"/>
            <a:ext cx="9136834" cy="68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36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7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60"/>
            <a:ext cx="9310061" cy="698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9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29"/>
            <a:ext cx="5128061" cy="68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4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" y="14738"/>
            <a:ext cx="9126825" cy="684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70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10276"/>
            <a:ext cx="9132776" cy="68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8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8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2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66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320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2019-06-22T14:00:08Z</dcterms:created>
  <dcterms:modified xsi:type="dcterms:W3CDTF">2019-06-22T14:19:26Z</dcterms:modified>
</cp:coreProperties>
</file>