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3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E7349-7289-4152-B371-82E6AE1CF1F2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A651-D194-44AD-935A-1ADC8C42C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78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9A651-D194-44AD-935A-1ADC8C42C97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94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98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37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66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79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99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1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57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88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75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58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EE69-68F7-4B2F-AD8B-6587B6C6131B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7732-0357-4807-BBB8-3D2AB1DB5D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31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68144" y="2130425"/>
            <a:ext cx="2590056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 passaporto del 1984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" y="-706"/>
            <a:ext cx="5588575" cy="68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6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13.3.1990, 25° di ordinazione sacerdotale, Collegio Gallio, Como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078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9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/>
              <a:t>13.3.1965, ordinazione sacerdotale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79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5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 passaporto del 1997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"/>
            <a:ext cx="6080501" cy="685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2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 passaporto del 1972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1"/>
            <a:ext cx="5697984" cy="68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19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 Libretto d’iscrizione alla Università </a:t>
            </a:r>
            <a:r>
              <a:rPr lang="it-IT" sz="2000" dirty="0" err="1" smtClean="0"/>
              <a:t>Cattolic</a:t>
            </a:r>
            <a:r>
              <a:rPr lang="it-IT" sz="2000" dirty="0" smtClean="0"/>
              <a:t> a MI</a:t>
            </a:r>
            <a:br>
              <a:rPr lang="it-IT" sz="2000" dirty="0" smtClean="0"/>
            </a:br>
            <a:r>
              <a:rPr lang="it-IT" sz="2000" dirty="0" smtClean="0"/>
              <a:t>1966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1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83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Foto del 2017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" y="0"/>
            <a:ext cx="5599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5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 carta d’identità del </a:t>
            </a:r>
            <a:br>
              <a:rPr lang="it-IT" sz="2000" dirty="0" smtClean="0"/>
            </a:br>
            <a:r>
              <a:rPr lang="it-IT" sz="2000" dirty="0" smtClean="0"/>
              <a:t>2017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" y="-18206"/>
            <a:ext cx="52490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86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 Venezia è unica 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" y="0"/>
            <a:ext cx="5018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4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smtClean="0"/>
              <a:t>Corbetta 2013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634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73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Nel 1989</a:t>
            </a:r>
            <a:endParaRPr lang="it-IT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86"/>
            <a:ext cx="5364088" cy="68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78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52</Words>
  <Application>Microsoft Office PowerPoint</Application>
  <PresentationFormat>Presentazione su schermo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Da passaporto del 1984</vt:lpstr>
      <vt:lpstr>Da passaporto del 1997</vt:lpstr>
      <vt:lpstr>Da passaporto del 1972</vt:lpstr>
      <vt:lpstr>Da Libretto d’iscrizione alla Università Cattolic a MI 1966</vt:lpstr>
      <vt:lpstr>Foto del 2017</vt:lpstr>
      <vt:lpstr>Da carta d’identità del  2017</vt:lpstr>
      <vt:lpstr>Da Venezia è unica </vt:lpstr>
      <vt:lpstr>Corbetta 2013</vt:lpstr>
      <vt:lpstr>Nel 1989</vt:lpstr>
      <vt:lpstr>13.3.1990, 25° di ordinazione sacerdotale, Collegio Gallio, Como</vt:lpstr>
      <vt:lpstr>13.3.1965, ordinazione sacerdotale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passaporto del 1984</dc:title>
  <dc:creator>lenovo</dc:creator>
  <cp:lastModifiedBy>lenovo</cp:lastModifiedBy>
  <cp:revision>10</cp:revision>
  <dcterms:created xsi:type="dcterms:W3CDTF">2018-12-27T12:59:07Z</dcterms:created>
  <dcterms:modified xsi:type="dcterms:W3CDTF">2018-12-28T14:00:56Z</dcterms:modified>
</cp:coreProperties>
</file>