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3D2E-231C-497F-A169-CDFC3A435651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C9D-E8AB-4497-99B1-27EAF0B31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055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3D2E-231C-497F-A169-CDFC3A435651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C9D-E8AB-4497-99B1-27EAF0B31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86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3D2E-231C-497F-A169-CDFC3A435651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C9D-E8AB-4497-99B1-27EAF0B31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73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3D2E-231C-497F-A169-CDFC3A435651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C9D-E8AB-4497-99B1-27EAF0B31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08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3D2E-231C-497F-A169-CDFC3A435651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C9D-E8AB-4497-99B1-27EAF0B31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08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3D2E-231C-497F-A169-CDFC3A435651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C9D-E8AB-4497-99B1-27EAF0B31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4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3D2E-231C-497F-A169-CDFC3A435651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C9D-E8AB-4497-99B1-27EAF0B31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91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3D2E-231C-497F-A169-CDFC3A435651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C9D-E8AB-4497-99B1-27EAF0B31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389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3D2E-231C-497F-A169-CDFC3A435651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C9D-E8AB-4497-99B1-27EAF0B31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96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3D2E-231C-497F-A169-CDFC3A435651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C9D-E8AB-4497-99B1-27EAF0B31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04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B3D2E-231C-497F-A169-CDFC3A435651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C9D-E8AB-4497-99B1-27EAF0B31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63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B3D2E-231C-497F-A169-CDFC3A435651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0DC9D-E8AB-4497-99B1-27EAF0B31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08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36966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641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833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859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3841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396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" y="0"/>
            <a:ext cx="478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022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" y="0"/>
            <a:ext cx="41189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4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60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452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" y="18706"/>
            <a:ext cx="4779415" cy="683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60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58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32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3"/>
            <a:ext cx="6346308" cy="684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9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" y="0"/>
            <a:ext cx="51874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657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395"/>
            <a:ext cx="4057957" cy="684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8888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Presentazione su schermo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2020-04-27T19:54:29Z</dcterms:created>
  <dcterms:modified xsi:type="dcterms:W3CDTF">2020-04-27T20:08:30Z</dcterms:modified>
</cp:coreProperties>
</file>