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2" r:id="rId6"/>
    <p:sldId id="257" r:id="rId7"/>
    <p:sldId id="258" r:id="rId8"/>
    <p:sldId id="266" r:id="rId9"/>
    <p:sldId id="263" r:id="rId10"/>
    <p:sldId id="264" r:id="rId11"/>
    <p:sldId id="265" r:id="rId12"/>
    <p:sldId id="267" r:id="rId13"/>
    <p:sldId id="269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2454-5B17-413F-94E7-7DEE0ED56DDF}" type="datetimeFigureOut">
              <a:rPr lang="it-IT" smtClean="0"/>
              <a:t>18/10/2018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7D0D-68F7-416B-9EC4-C85915E112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968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2454-5B17-413F-94E7-7DEE0ED56DDF}" type="datetimeFigureOut">
              <a:rPr lang="it-IT" smtClean="0"/>
              <a:t>18/10/2018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7D0D-68F7-416B-9EC4-C85915E112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177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2454-5B17-413F-94E7-7DEE0ED56DDF}" type="datetimeFigureOut">
              <a:rPr lang="it-IT" smtClean="0"/>
              <a:t>18/10/2018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7D0D-68F7-416B-9EC4-C85915E112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195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2454-5B17-413F-94E7-7DEE0ED56DDF}" type="datetimeFigureOut">
              <a:rPr lang="it-IT" smtClean="0"/>
              <a:t>18/10/2018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7D0D-68F7-416B-9EC4-C85915E112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916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2454-5B17-413F-94E7-7DEE0ED56DDF}" type="datetimeFigureOut">
              <a:rPr lang="it-IT" smtClean="0"/>
              <a:t>18/10/2018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7D0D-68F7-416B-9EC4-C85915E112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209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2454-5B17-413F-94E7-7DEE0ED56DDF}" type="datetimeFigureOut">
              <a:rPr lang="it-IT" smtClean="0"/>
              <a:t>18/10/2018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7D0D-68F7-416B-9EC4-C85915E112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678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2454-5B17-413F-94E7-7DEE0ED56DDF}" type="datetimeFigureOut">
              <a:rPr lang="it-IT" smtClean="0"/>
              <a:t>18/10/2018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7D0D-68F7-416B-9EC4-C85915E112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7852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2454-5B17-413F-94E7-7DEE0ED56DDF}" type="datetimeFigureOut">
              <a:rPr lang="it-IT" smtClean="0"/>
              <a:t>18/10/2018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7D0D-68F7-416B-9EC4-C85915E112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23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2454-5B17-413F-94E7-7DEE0ED56DDF}" type="datetimeFigureOut">
              <a:rPr lang="it-IT" smtClean="0"/>
              <a:t>18/10/2018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7D0D-68F7-416B-9EC4-C85915E112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794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2454-5B17-413F-94E7-7DEE0ED56DDF}" type="datetimeFigureOut">
              <a:rPr lang="it-IT" smtClean="0"/>
              <a:t>18/10/2018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7D0D-68F7-416B-9EC4-C85915E112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92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2454-5B17-413F-94E7-7DEE0ED56DDF}" type="datetimeFigureOut">
              <a:rPr lang="it-IT" smtClean="0"/>
              <a:t>18/10/2018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7D0D-68F7-416B-9EC4-C85915E112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807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E2454-5B17-413F-94E7-7DEE0ED56DDF}" type="datetimeFigureOut">
              <a:rPr lang="it-IT" smtClean="0"/>
              <a:t>18/10/2018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D7D0D-68F7-416B-9EC4-C85915E1124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043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804"/>
            <a:ext cx="8248709" cy="721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491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77"/>
            <a:ext cx="5148064" cy="685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5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" y="5913"/>
            <a:ext cx="9128109" cy="685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32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" y="0"/>
            <a:ext cx="9115074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912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3" y="591081"/>
            <a:ext cx="9220305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008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438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957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" y="0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490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" y="4243"/>
            <a:ext cx="7313460" cy="685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428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5" y="21094"/>
            <a:ext cx="6427403" cy="683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919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" y="12578"/>
            <a:ext cx="7243833" cy="684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708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512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783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15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0</Words>
  <Application>Microsoft Office PowerPoint</Application>
  <PresentationFormat>Presentazione su schermo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7</cp:revision>
  <dcterms:created xsi:type="dcterms:W3CDTF">2018-10-14T12:08:26Z</dcterms:created>
  <dcterms:modified xsi:type="dcterms:W3CDTF">2018-10-18T20:43:09Z</dcterms:modified>
</cp:coreProperties>
</file>