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C9F6-178D-4C92-A2A5-CABA4926146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A3D3-2EBA-457C-ADBD-264ECB15F6D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985-6C04-4CD6-85C4-AC9F113DF01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C65F2-A6A8-4C79-9805-8454203AD3D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9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C5590-8A3D-408C-A8CF-569C4525AA2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1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E281-81FE-4A6A-AF52-392CA142D8D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4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DACBD-220E-4667-9349-28DD5D52A77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9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3B44-1C0B-4A8C-BDDF-E6ABF0B63E6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85EED-17DA-4238-A634-FDA5490574F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8993-83BE-4580-BC5F-2FFC1FA0C54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E9BB-DFDC-4850-9412-695FA41CBD7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D46C5C-3966-41A6-A55B-B2AAC9F8AA0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696200" cy="381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STORIA DI UN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SACERDOTE</a:t>
            </a:r>
          </a:p>
        </p:txBody>
      </p:sp>
    </p:spTree>
    <p:extLst>
      <p:ext uri="{BB962C8B-B14F-4D97-AF65-F5344CB8AC3E}">
        <p14:creationId xmlns:p14="http://schemas.microsoft.com/office/powerpoint/2010/main" val="32305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5060" name="Picture 4" descr="C:\Documents and Settings\padre\Documenti\Immagini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7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95800" y="38100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Foto scattata durante le vacanze del 1953</a:t>
            </a:r>
          </a:p>
        </p:txBody>
      </p:sp>
    </p:spTree>
    <p:extLst>
      <p:ext uri="{BB962C8B-B14F-4D97-AF65-F5344CB8AC3E}">
        <p14:creationId xmlns:p14="http://schemas.microsoft.com/office/powerpoint/2010/main" val="32865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6084" name="Picture 4" descr="C:\Documents and Settings\padre\Documenti\Immagini\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2400" y="5791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Seminaristi di Corbetta, maggio 1954</a:t>
            </a:r>
          </a:p>
        </p:txBody>
      </p:sp>
    </p:spTree>
    <p:extLst>
      <p:ext uri="{BB962C8B-B14F-4D97-AF65-F5344CB8AC3E}">
        <p14:creationId xmlns:p14="http://schemas.microsoft.com/office/powerpoint/2010/main" val="31639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4212" name="Picture 4" descr="C:\Documents and Settings\padre\Documenti\Immagini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5867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11.10.1955, a Somasca ho fatto la professione semplice a conclusione dell’anno di noviziato</a:t>
            </a:r>
          </a:p>
        </p:txBody>
      </p:sp>
    </p:spTree>
    <p:extLst>
      <p:ext uri="{BB962C8B-B14F-4D97-AF65-F5344CB8AC3E}">
        <p14:creationId xmlns:p14="http://schemas.microsoft.com/office/powerpoint/2010/main" val="35417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1028" descr="C:\Documents and Settings\padre\Documenti\Immagini\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0" y="6316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Castello di Camino Monferrato; liceo, 1955-1959</a:t>
            </a:r>
          </a:p>
        </p:txBody>
      </p:sp>
    </p:spTree>
    <p:extLst>
      <p:ext uri="{BB962C8B-B14F-4D97-AF65-F5344CB8AC3E}">
        <p14:creationId xmlns:p14="http://schemas.microsoft.com/office/powerpoint/2010/main" val="971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8132" name="Picture 4" descr="C:\Documents and Settings\padre\Documenti\Immagini\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04" name="Picture 4" descr="C:\Documents and Settings\padre\Documenti\Immagini\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2228" name="Picture 4" descr="C:\Documents and Settings\padre\Documenti\Immagini\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3252" name="Picture 4" descr="C:\Documents and Settings\padre\Documenti\Immagini\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62400" y="2819400"/>
            <a:ext cx="495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In questo Studentato dei Padri Somaschi, frequento il corso di teologia, 1961-1965</a:t>
            </a:r>
          </a:p>
        </p:txBody>
      </p:sp>
    </p:spTree>
    <p:extLst>
      <p:ext uri="{BB962C8B-B14F-4D97-AF65-F5344CB8AC3E}">
        <p14:creationId xmlns:p14="http://schemas.microsoft.com/office/powerpoint/2010/main" val="8607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1028" descr="C:\Documents and Settings\padre\Documenti\Immagini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0" y="6011863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dirty="0" err="1">
                <a:solidFill>
                  <a:srgbClr val="000000"/>
                </a:solidFill>
              </a:rPr>
              <a:t>Castelgandolfo</a:t>
            </a:r>
            <a:r>
              <a:rPr lang="it-IT" altLang="it-IT" sz="2400" dirty="0">
                <a:solidFill>
                  <a:srgbClr val="000000"/>
                </a:solidFill>
              </a:rPr>
              <a:t>, 13.7.1962</a:t>
            </a:r>
          </a:p>
        </p:txBody>
      </p:sp>
    </p:spTree>
    <p:extLst>
      <p:ext uri="{BB962C8B-B14F-4D97-AF65-F5344CB8AC3E}">
        <p14:creationId xmlns:p14="http://schemas.microsoft.com/office/powerpoint/2010/main" val="26691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4276" name="Picture 4" descr="C:\Documents and Settings\padre\Documenti\Immagini\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7892" name="Picture 1028" descr="C:\Documents and Settings\padre\Documenti\Immagini\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5300" name="Picture 4" descr="C:\Documents and Settings\padre\Documenti\Immagini\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7348" name="Picture 4" descr="C:\Documents and Settings\padre\Documenti\Immagini\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44" name="Picture 1028" descr="C:\Documents and Settings\padre\Documenti\Immagini\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1029"/>
          <p:cNvSpPr txBox="1">
            <a:spLocks noChangeArrowheads="1"/>
          </p:cNvSpPr>
          <p:nvPr/>
        </p:nvSpPr>
        <p:spPr bwMode="auto">
          <a:xfrm>
            <a:off x="0" y="6324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Professione solenne, 2.10.1961</a:t>
            </a:r>
          </a:p>
        </p:txBody>
      </p:sp>
    </p:spTree>
    <p:extLst>
      <p:ext uri="{BB962C8B-B14F-4D97-AF65-F5344CB8AC3E}">
        <p14:creationId xmlns:p14="http://schemas.microsoft.com/office/powerpoint/2010/main" val="12216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0420" name="Picture 4" descr="C:\Documents and Settings\padre\Documenti\Immagini\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939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9396" name="Picture 2052" descr="C:\Documents and Settings\padre\Documenti\Immagini\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C:\Documents and Settings\padre\Documenti\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1028" descr="C:\Documents and Settings\padre\Documenti\Immagini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1028" descr="C:\Documents and Settings\padre\Documenti\Immagini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9" name="Picture 5" descr="C:\Documents and Settings\padre\Documenti\Immagini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6324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Roma, Giardino zoologico, uscita coi chierichetti</a:t>
            </a:r>
          </a:p>
        </p:txBody>
      </p:sp>
    </p:spTree>
    <p:extLst>
      <p:ext uri="{BB962C8B-B14F-4D97-AF65-F5344CB8AC3E}">
        <p14:creationId xmlns:p14="http://schemas.microsoft.com/office/powerpoint/2010/main" val="1600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5236" name="Picture 4" descr="C:\Documents and Settings\padre\Documenti\Immagini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8916" name="Picture 4" descr="C:\Documents and Settings\padre\Documenti\Immagini\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5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0180" name="Picture 4" descr="C:\Documents and Settings\padre\Documenti\Immagini\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9156" name="Picture 4" descr="C:\Documents and Settings\padre\Documenti\Immagini\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3492" name="Picture 4" descr="C:\Documents and Settings\padre\Documenti\Immagini\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257800" y="3810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Ricevo gli ordini minori</a:t>
            </a:r>
          </a:p>
        </p:txBody>
      </p:sp>
    </p:spTree>
    <p:extLst>
      <p:ext uri="{BB962C8B-B14F-4D97-AF65-F5344CB8AC3E}">
        <p14:creationId xmlns:p14="http://schemas.microsoft.com/office/powerpoint/2010/main" val="26846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5540" name="Picture 1028" descr="C:\Documents and Settings\padre\Documenti\Immagini\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2468" name="Picture 1028" descr="C:\Documents and Settings\padre\Documenti\Immagini\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6260" name="Picture 4" descr="C:\Documents and Settings\padre\Documenti\Immagini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3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C:\Documents and Settings\padre\Documenti\Immagini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76800" y="3733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Nel giorno del suddiaconato</a:t>
            </a:r>
          </a:p>
        </p:txBody>
      </p:sp>
    </p:spTree>
    <p:extLst>
      <p:ext uri="{BB962C8B-B14F-4D97-AF65-F5344CB8AC3E}">
        <p14:creationId xmlns:p14="http://schemas.microsoft.com/office/powerpoint/2010/main" val="2543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6324" name="Picture 4" descr="C:\Documents and Settings\padre\Documenti\Immagini\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Altare maggiore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della basilica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di S. Alessio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876800" y="4114800"/>
            <a:ext cx="426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13.3.1965,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Ordinazione sacerdotale</a:t>
            </a:r>
          </a:p>
        </p:txBody>
      </p:sp>
    </p:spTree>
    <p:extLst>
      <p:ext uri="{BB962C8B-B14F-4D97-AF65-F5344CB8AC3E}">
        <p14:creationId xmlns:p14="http://schemas.microsoft.com/office/powerpoint/2010/main" val="20819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8313" name="Picture 9" descr="C:\Documents and Settings\padre\Documenti\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267200" y="3124200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Madonna dell’intercessione, Madonna di Sant’Alessio</a:t>
            </a:r>
          </a:p>
        </p:txBody>
      </p:sp>
    </p:spTree>
    <p:extLst>
      <p:ext uri="{BB962C8B-B14F-4D97-AF65-F5344CB8AC3E}">
        <p14:creationId xmlns:p14="http://schemas.microsoft.com/office/powerpoint/2010/main" val="40100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4516" name="Picture 4" descr="C:\Documents and Settings\padre\Documenti\Immagini\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9940" name="Picture 4" descr="C:\Documents and Settings\padre\Documenti\Immagini\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4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6564" name="Picture 4" descr="C:\Documents and Settings\padre\Documenti\Immagini\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7588" name="Picture 4" descr="C:\Documents and Settings\padre\Documenti\Immagini\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5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9636" name="Picture 4" descr="C:\Documents and Settings\padre\Documenti\Immagini\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8613" name="Picture 5" descr="C:\Documents and Settings\padre\Documenti\Immagini\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5780" name="Picture 1028" descr="C:\Documents and Settings\padre\Documenti\Immagini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0660" name="Picture 4" descr="C:\Documents and Settings\padre\Documenti\Immagini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684" name="Picture 4" descr="C:\Documents and Settings\padre\Documenti\Immagini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4" descr="C:\Documents and Settings\padre\Documenti\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0964" name="Picture 4" descr="C:\Documents and Settings\padre\Documenti\Immagini\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7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C:\Documents and Settings\padre\Documenti\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988" name="Picture 4" descr="C:\Documents and Settings\padre\Documenti\Immagini\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6324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mia classe di 5.a elementare, 1949</a:t>
            </a:r>
          </a:p>
        </p:txBody>
      </p:sp>
    </p:spTree>
    <p:extLst>
      <p:ext uri="{BB962C8B-B14F-4D97-AF65-F5344CB8AC3E}">
        <p14:creationId xmlns:p14="http://schemas.microsoft.com/office/powerpoint/2010/main" val="4286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3188" name="Picture 4" descr="C:\Documents and Settings\padre\Documenti\Immagini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6096000"/>
            <a:ext cx="8991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Il 13.11.1949, il ragazzo Brunelli Secondo entrava nel Seminario dei Padri Somaschi, San Girolamo Emiliani, a Corbetta (Milano)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4036" name="Picture 4" descr="C:\Documents and Settings\padre\Documenti\Immagini\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724400" y="3810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Seminario di Corbetta, 1951</a:t>
            </a:r>
          </a:p>
        </p:txBody>
      </p:sp>
    </p:spTree>
    <p:extLst>
      <p:ext uri="{BB962C8B-B14F-4D97-AF65-F5344CB8AC3E}">
        <p14:creationId xmlns:p14="http://schemas.microsoft.com/office/powerpoint/2010/main" val="25260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Presentazione su schermo (4:3)</PresentationFormat>
  <Paragraphs>21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2019-04-03T18:55:53Z</dcterms:created>
  <dcterms:modified xsi:type="dcterms:W3CDTF">2019-04-03T18:56:45Z</dcterms:modified>
</cp:coreProperties>
</file>